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60" r:id="rId4"/>
    <p:sldId id="435" r:id="rId5"/>
    <p:sldId id="436" r:id="rId6"/>
    <p:sldId id="437" r:id="rId7"/>
    <p:sldId id="439" r:id="rId8"/>
    <p:sldId id="441" r:id="rId9"/>
    <p:sldId id="440" r:id="rId10"/>
    <p:sldId id="442" r:id="rId11"/>
    <p:sldId id="445" r:id="rId12"/>
    <p:sldId id="444" r:id="rId13"/>
    <p:sldId id="443" r:id="rId14"/>
    <p:sldId id="448" r:id="rId15"/>
    <p:sldId id="447" r:id="rId16"/>
    <p:sldId id="446" r:id="rId17"/>
    <p:sldId id="450" r:id="rId18"/>
    <p:sldId id="449" r:id="rId19"/>
    <p:sldId id="451" r:id="rId20"/>
    <p:sldId id="434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4533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D2ACE1-39C6-40DD-97D3-57CBB4C392E5}" v="40" dt="2019-11-21T08:19:14.3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496" autoAdjust="0"/>
    <p:restoredTop sz="94660"/>
  </p:normalViewPr>
  <p:slideViewPr>
    <p:cSldViewPr snapToGrid="0">
      <p:cViewPr varScale="1">
        <p:scale>
          <a:sx n="67" d="100"/>
          <a:sy n="67" d="100"/>
        </p:scale>
        <p:origin x="24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Игорь Чумарин" userId="7e64392d86ea3805" providerId="LiveId" clId="{7BD2ACE1-39C6-40DD-97D3-57CBB4C392E5}"/>
    <pc:docChg chg="custSel addSld delSld modSld">
      <pc:chgData name="Игорь Чумарин" userId="7e64392d86ea3805" providerId="LiveId" clId="{7BD2ACE1-39C6-40DD-97D3-57CBB4C392E5}" dt="2019-11-21T08:18:14.845" v="97"/>
      <pc:docMkLst>
        <pc:docMk/>
      </pc:docMkLst>
      <pc:sldChg chg="addSp delSp modSp add">
        <pc:chgData name="Игорь Чумарин" userId="7e64392d86ea3805" providerId="LiveId" clId="{7BD2ACE1-39C6-40DD-97D3-57CBB4C392E5}" dt="2019-11-21T08:13:18.049" v="45" actId="1076"/>
        <pc:sldMkLst>
          <pc:docMk/>
          <pc:sldMk cId="3368002387" sldId="436"/>
        </pc:sldMkLst>
        <pc:spChg chg="del">
          <ac:chgData name="Игорь Чумарин" userId="7e64392d86ea3805" providerId="LiveId" clId="{7BD2ACE1-39C6-40DD-97D3-57CBB4C392E5}" dt="2019-11-21T08:11:06.429" v="2" actId="478"/>
          <ac:spMkLst>
            <pc:docMk/>
            <pc:sldMk cId="3368002387" sldId="436"/>
            <ac:spMk id="2" creationId="{8D3B6A66-365B-4C75-8D21-823A82AAD290}"/>
          </ac:spMkLst>
        </pc:spChg>
        <pc:spChg chg="del">
          <ac:chgData name="Игорь Чумарин" userId="7e64392d86ea3805" providerId="LiveId" clId="{7BD2ACE1-39C6-40DD-97D3-57CBB4C392E5}" dt="2019-11-21T08:11:04.342" v="1" actId="478"/>
          <ac:spMkLst>
            <pc:docMk/>
            <pc:sldMk cId="3368002387" sldId="436"/>
            <ac:spMk id="3" creationId="{A513FCD7-9FBC-4B21-8B37-945AF5D25A0E}"/>
          </ac:spMkLst>
        </pc:spChg>
        <pc:spChg chg="del">
          <ac:chgData name="Игорь Чумарин" userId="7e64392d86ea3805" providerId="LiveId" clId="{7BD2ACE1-39C6-40DD-97D3-57CBB4C392E5}" dt="2019-11-21T08:11:10.691" v="4" actId="478"/>
          <ac:spMkLst>
            <pc:docMk/>
            <pc:sldMk cId="3368002387" sldId="436"/>
            <ac:spMk id="4" creationId="{E55AC7A1-0748-4AAB-A505-B7675B3564CD}"/>
          </ac:spMkLst>
        </pc:spChg>
        <pc:spChg chg="del">
          <ac:chgData name="Игорь Чумарин" userId="7e64392d86ea3805" providerId="LiveId" clId="{7BD2ACE1-39C6-40DD-97D3-57CBB4C392E5}" dt="2019-11-21T08:11:08.323" v="3" actId="478"/>
          <ac:spMkLst>
            <pc:docMk/>
            <pc:sldMk cId="3368002387" sldId="436"/>
            <ac:spMk id="5" creationId="{D94CB509-031F-4C2C-9C47-23EB8C7FD8ED}"/>
          </ac:spMkLst>
        </pc:spChg>
        <pc:picChg chg="add mod">
          <ac:chgData name="Игорь Чумарин" userId="7e64392d86ea3805" providerId="LiveId" clId="{7BD2ACE1-39C6-40DD-97D3-57CBB4C392E5}" dt="2019-11-21T08:13:18.049" v="45" actId="1076"/>
          <ac:picMkLst>
            <pc:docMk/>
            <pc:sldMk cId="3368002387" sldId="436"/>
            <ac:picMk id="8" creationId="{36825DF5-6C42-4BB9-9594-8FFB54B10C58}"/>
          </ac:picMkLst>
        </pc:picChg>
      </pc:sldChg>
      <pc:sldChg chg="addSp modSp add">
        <pc:chgData name="Игорь Чумарин" userId="7e64392d86ea3805" providerId="LiveId" clId="{7BD2ACE1-39C6-40DD-97D3-57CBB4C392E5}" dt="2019-11-21T08:13:15.813" v="44" actId="1076"/>
        <pc:sldMkLst>
          <pc:docMk/>
          <pc:sldMk cId="476442046" sldId="437"/>
        </pc:sldMkLst>
        <pc:picChg chg="add mod">
          <ac:chgData name="Игорь Чумарин" userId="7e64392d86ea3805" providerId="LiveId" clId="{7BD2ACE1-39C6-40DD-97D3-57CBB4C392E5}" dt="2019-11-21T08:13:15.813" v="44" actId="1076"/>
          <ac:picMkLst>
            <pc:docMk/>
            <pc:sldMk cId="476442046" sldId="437"/>
            <ac:picMk id="3" creationId="{33FBF70D-46F1-40C8-BF72-8CC3BD65E607}"/>
          </ac:picMkLst>
        </pc:picChg>
      </pc:sldChg>
      <pc:sldChg chg="addSp modSp add del">
        <pc:chgData name="Игорь Чумарин" userId="7e64392d86ea3805" providerId="LiveId" clId="{7BD2ACE1-39C6-40DD-97D3-57CBB4C392E5}" dt="2019-11-21T08:13:27.695" v="49" actId="2696"/>
        <pc:sldMkLst>
          <pc:docMk/>
          <pc:sldMk cId="1643152547" sldId="438"/>
        </pc:sldMkLst>
        <pc:picChg chg="add mod">
          <ac:chgData name="Игорь Чумарин" userId="7e64392d86ea3805" providerId="LiveId" clId="{7BD2ACE1-39C6-40DD-97D3-57CBB4C392E5}" dt="2019-11-21T08:12:20.067" v="23" actId="962"/>
          <ac:picMkLst>
            <pc:docMk/>
            <pc:sldMk cId="1643152547" sldId="438"/>
            <ac:picMk id="3" creationId="{B73C0112-1B54-43BC-B596-5A48C6BB19FB}"/>
          </ac:picMkLst>
        </pc:picChg>
        <pc:picChg chg="add mod">
          <ac:chgData name="Игорь Чумарин" userId="7e64392d86ea3805" providerId="LiveId" clId="{7BD2ACE1-39C6-40DD-97D3-57CBB4C392E5}" dt="2019-11-21T08:13:26.132" v="48" actId="1076"/>
          <ac:picMkLst>
            <pc:docMk/>
            <pc:sldMk cId="1643152547" sldId="438"/>
            <ac:picMk id="5" creationId="{F75715C6-6137-452D-A9D7-FCEDDCE31855}"/>
          </ac:picMkLst>
        </pc:picChg>
      </pc:sldChg>
      <pc:sldChg chg="addSp modSp add">
        <pc:chgData name="Игорь Чумарин" userId="7e64392d86ea3805" providerId="LiveId" clId="{7BD2ACE1-39C6-40DD-97D3-57CBB4C392E5}" dt="2019-11-21T08:13:22.483" v="47" actId="1076"/>
        <pc:sldMkLst>
          <pc:docMk/>
          <pc:sldMk cId="4138250111" sldId="439"/>
        </pc:sldMkLst>
        <pc:picChg chg="add mod">
          <ac:chgData name="Игорь Чумарин" userId="7e64392d86ea3805" providerId="LiveId" clId="{7BD2ACE1-39C6-40DD-97D3-57CBB4C392E5}" dt="2019-11-21T08:13:22.483" v="47" actId="1076"/>
          <ac:picMkLst>
            <pc:docMk/>
            <pc:sldMk cId="4138250111" sldId="439"/>
            <ac:picMk id="3" creationId="{9298C3D5-18D8-4D3E-B737-579ACA14CF99}"/>
          </ac:picMkLst>
        </pc:picChg>
      </pc:sldChg>
      <pc:sldChg chg="addSp modSp add">
        <pc:chgData name="Игорь Чумарин" userId="7e64392d86ea3805" providerId="LiveId" clId="{7BD2ACE1-39C6-40DD-97D3-57CBB4C392E5}" dt="2019-11-21T08:16:09.866" v="87" actId="1076"/>
        <pc:sldMkLst>
          <pc:docMk/>
          <pc:sldMk cId="1052840359" sldId="440"/>
        </pc:sldMkLst>
        <pc:picChg chg="add mod">
          <ac:chgData name="Игорь Чумарин" userId="7e64392d86ea3805" providerId="LiveId" clId="{7BD2ACE1-39C6-40DD-97D3-57CBB4C392E5}" dt="2019-11-21T08:16:09.866" v="87" actId="1076"/>
          <ac:picMkLst>
            <pc:docMk/>
            <pc:sldMk cId="1052840359" sldId="440"/>
            <ac:picMk id="3" creationId="{59272372-A4A2-4568-940B-7CE14197C9C8}"/>
          </ac:picMkLst>
        </pc:picChg>
      </pc:sldChg>
      <pc:sldChg chg="addSp modSp add">
        <pc:chgData name="Игорь Чумарин" userId="7e64392d86ea3805" providerId="LiveId" clId="{7BD2ACE1-39C6-40DD-97D3-57CBB4C392E5}" dt="2019-11-21T08:16:03.133" v="85" actId="1076"/>
        <pc:sldMkLst>
          <pc:docMk/>
          <pc:sldMk cId="3139978603" sldId="441"/>
        </pc:sldMkLst>
        <pc:picChg chg="add mod">
          <ac:chgData name="Игорь Чумарин" userId="7e64392d86ea3805" providerId="LiveId" clId="{7BD2ACE1-39C6-40DD-97D3-57CBB4C392E5}" dt="2019-11-21T08:16:03.133" v="85" actId="1076"/>
          <ac:picMkLst>
            <pc:docMk/>
            <pc:sldMk cId="3139978603" sldId="441"/>
            <ac:picMk id="3" creationId="{A080D670-7EB8-48A3-9FF8-162FB8278A4E}"/>
          </ac:picMkLst>
        </pc:picChg>
      </pc:sldChg>
      <pc:sldChg chg="addSp delSp modSp add">
        <pc:chgData name="Игорь Чумарин" userId="7e64392d86ea3805" providerId="LiveId" clId="{7BD2ACE1-39C6-40DD-97D3-57CBB4C392E5}" dt="2019-11-21T08:16:13.134" v="88" actId="1076"/>
        <pc:sldMkLst>
          <pc:docMk/>
          <pc:sldMk cId="1616068034" sldId="442"/>
        </pc:sldMkLst>
        <pc:picChg chg="del">
          <ac:chgData name="Игорь Чумарин" userId="7e64392d86ea3805" providerId="LiveId" clId="{7BD2ACE1-39C6-40DD-97D3-57CBB4C392E5}" dt="2019-11-21T08:14:07.982" v="58" actId="478"/>
          <ac:picMkLst>
            <pc:docMk/>
            <pc:sldMk cId="1616068034" sldId="442"/>
            <ac:picMk id="3" creationId="{59272372-A4A2-4568-940B-7CE14197C9C8}"/>
          </ac:picMkLst>
        </pc:picChg>
        <pc:picChg chg="add mod">
          <ac:chgData name="Игорь Чумарин" userId="7e64392d86ea3805" providerId="LiveId" clId="{7BD2ACE1-39C6-40DD-97D3-57CBB4C392E5}" dt="2019-11-21T08:16:13.134" v="88" actId="1076"/>
          <ac:picMkLst>
            <pc:docMk/>
            <pc:sldMk cId="1616068034" sldId="442"/>
            <ac:picMk id="4" creationId="{11212C76-B17D-4517-93C2-6FF06325AA41}"/>
          </ac:picMkLst>
        </pc:picChg>
      </pc:sldChg>
      <pc:sldChg chg="addSp delSp modSp add del">
        <pc:chgData name="Игорь Чумарин" userId="7e64392d86ea3805" providerId="LiveId" clId="{7BD2ACE1-39C6-40DD-97D3-57CBB4C392E5}" dt="2019-11-21T08:13:29.849" v="51" actId="2696"/>
        <pc:sldMkLst>
          <pc:docMk/>
          <pc:sldMk cId="1657085254" sldId="442"/>
        </pc:sldMkLst>
        <pc:picChg chg="add mod">
          <ac:chgData name="Игорь Чумарин" userId="7e64392d86ea3805" providerId="LiveId" clId="{7BD2ACE1-39C6-40DD-97D3-57CBB4C392E5}" dt="2019-11-21T08:12:42.508" v="31" actId="962"/>
          <ac:picMkLst>
            <pc:docMk/>
            <pc:sldMk cId="1657085254" sldId="442"/>
            <ac:picMk id="3" creationId="{22183F00-FFFB-49E3-A554-E68DE71D1643}"/>
          </ac:picMkLst>
        </pc:picChg>
        <pc:picChg chg="add mod">
          <ac:chgData name="Игорь Чумарин" userId="7e64392d86ea3805" providerId="LiveId" clId="{7BD2ACE1-39C6-40DD-97D3-57CBB4C392E5}" dt="2019-11-21T08:12:47.928" v="34" actId="962"/>
          <ac:picMkLst>
            <pc:docMk/>
            <pc:sldMk cId="1657085254" sldId="442"/>
            <ac:picMk id="5" creationId="{3DBB5CC2-26C6-4C4D-A928-5B92FE95A932}"/>
          </ac:picMkLst>
        </pc:picChg>
        <pc:picChg chg="add mod">
          <ac:chgData name="Игорь Чумарин" userId="7e64392d86ea3805" providerId="LiveId" clId="{7BD2ACE1-39C6-40DD-97D3-57CBB4C392E5}" dt="2019-11-21T08:12:51.986" v="37" actId="962"/>
          <ac:picMkLst>
            <pc:docMk/>
            <pc:sldMk cId="1657085254" sldId="442"/>
            <ac:picMk id="8" creationId="{F1B2948C-011E-4C07-B92C-EF11EEFD30E4}"/>
          </ac:picMkLst>
        </pc:picChg>
        <pc:picChg chg="add del mod">
          <ac:chgData name="Игорь Чумарин" userId="7e64392d86ea3805" providerId="LiveId" clId="{7BD2ACE1-39C6-40DD-97D3-57CBB4C392E5}" dt="2019-11-21T08:13:09.857" v="42" actId="478"/>
          <ac:picMkLst>
            <pc:docMk/>
            <pc:sldMk cId="1657085254" sldId="442"/>
            <ac:picMk id="10" creationId="{CC92397A-5B64-4AFF-9AF0-CD4346CCEF1D}"/>
          </ac:picMkLst>
        </pc:picChg>
      </pc:sldChg>
      <pc:sldChg chg="addSp modSp add">
        <pc:chgData name="Игорь Чумарин" userId="7e64392d86ea3805" providerId="LiveId" clId="{7BD2ACE1-39C6-40DD-97D3-57CBB4C392E5}" dt="2019-11-21T08:16:22.053" v="91" actId="1076"/>
        <pc:sldMkLst>
          <pc:docMk/>
          <pc:sldMk cId="1010897413" sldId="443"/>
        </pc:sldMkLst>
        <pc:picChg chg="add mod">
          <ac:chgData name="Игорь Чумарин" userId="7e64392d86ea3805" providerId="LiveId" clId="{7BD2ACE1-39C6-40DD-97D3-57CBB4C392E5}" dt="2019-11-21T08:16:22.053" v="91" actId="1076"/>
          <ac:picMkLst>
            <pc:docMk/>
            <pc:sldMk cId="1010897413" sldId="443"/>
            <ac:picMk id="3" creationId="{2C484F48-8F18-4418-B8B3-2E45175AD5F1}"/>
          </ac:picMkLst>
        </pc:picChg>
      </pc:sldChg>
      <pc:sldChg chg="addSp modSp add del">
        <pc:chgData name="Игорь Чумарин" userId="7e64392d86ea3805" providerId="LiveId" clId="{7BD2ACE1-39C6-40DD-97D3-57CBB4C392E5}" dt="2019-11-21T08:13:28.615" v="50" actId="2696"/>
        <pc:sldMkLst>
          <pc:docMk/>
          <pc:sldMk cId="1248005880" sldId="443"/>
        </pc:sldMkLst>
        <pc:picChg chg="add mod">
          <ac:chgData name="Игорь Чумарин" userId="7e64392d86ea3805" providerId="LiveId" clId="{7BD2ACE1-39C6-40DD-97D3-57CBB4C392E5}" dt="2019-11-21T08:12:33.815" v="28" actId="27614"/>
          <ac:picMkLst>
            <pc:docMk/>
            <pc:sldMk cId="1248005880" sldId="443"/>
            <ac:picMk id="3" creationId="{D8092460-671A-41D1-BE8A-7D41B51D2BF7}"/>
          </ac:picMkLst>
        </pc:picChg>
      </pc:sldChg>
      <pc:sldChg chg="addSp modSp add">
        <pc:chgData name="Игорь Чумарин" userId="7e64392d86ea3805" providerId="LiveId" clId="{7BD2ACE1-39C6-40DD-97D3-57CBB4C392E5}" dt="2019-11-21T08:16:18.974" v="90" actId="1076"/>
        <pc:sldMkLst>
          <pc:docMk/>
          <pc:sldMk cId="4000914434" sldId="444"/>
        </pc:sldMkLst>
        <pc:picChg chg="add mod">
          <ac:chgData name="Игорь Чумарин" userId="7e64392d86ea3805" providerId="LiveId" clId="{7BD2ACE1-39C6-40DD-97D3-57CBB4C392E5}" dt="2019-11-21T08:16:18.974" v="90" actId="1076"/>
          <ac:picMkLst>
            <pc:docMk/>
            <pc:sldMk cId="4000914434" sldId="444"/>
            <ac:picMk id="3" creationId="{3507D78B-C853-423A-AA20-4DB6E53A150A}"/>
          </ac:picMkLst>
        </pc:picChg>
      </pc:sldChg>
      <pc:sldChg chg="addSp modSp add">
        <pc:chgData name="Игорь Чумарин" userId="7e64392d86ea3805" providerId="LiveId" clId="{7BD2ACE1-39C6-40DD-97D3-57CBB4C392E5}" dt="2019-11-21T08:16:16.204" v="89" actId="1076"/>
        <pc:sldMkLst>
          <pc:docMk/>
          <pc:sldMk cId="1525797348" sldId="445"/>
        </pc:sldMkLst>
        <pc:picChg chg="add mod">
          <ac:chgData name="Игорь Чумарин" userId="7e64392d86ea3805" providerId="LiveId" clId="{7BD2ACE1-39C6-40DD-97D3-57CBB4C392E5}" dt="2019-11-21T08:16:16.204" v="89" actId="1076"/>
          <ac:picMkLst>
            <pc:docMk/>
            <pc:sldMk cId="1525797348" sldId="445"/>
            <ac:picMk id="3" creationId="{272E0E4A-5095-4397-BB8B-1E405F87B2F2}"/>
          </ac:picMkLst>
        </pc:picChg>
      </pc:sldChg>
      <pc:sldChg chg="addSp modSp add">
        <pc:chgData name="Игорь Чумарин" userId="7e64392d86ea3805" providerId="LiveId" clId="{7BD2ACE1-39C6-40DD-97D3-57CBB4C392E5}" dt="2019-11-21T08:16:32.143" v="94" actId="1076"/>
        <pc:sldMkLst>
          <pc:docMk/>
          <pc:sldMk cId="3125782431" sldId="446"/>
        </pc:sldMkLst>
        <pc:picChg chg="add mod">
          <ac:chgData name="Игорь Чумарин" userId="7e64392d86ea3805" providerId="LiveId" clId="{7BD2ACE1-39C6-40DD-97D3-57CBB4C392E5}" dt="2019-11-21T08:16:32.143" v="94" actId="1076"/>
          <ac:picMkLst>
            <pc:docMk/>
            <pc:sldMk cId="3125782431" sldId="446"/>
            <ac:picMk id="3" creationId="{77D1EE12-02A9-4F3F-8AD7-079D6439901D}"/>
          </ac:picMkLst>
        </pc:picChg>
      </pc:sldChg>
      <pc:sldChg chg="addSp modSp add">
        <pc:chgData name="Игорь Чумарин" userId="7e64392d86ea3805" providerId="LiveId" clId="{7BD2ACE1-39C6-40DD-97D3-57CBB4C392E5}" dt="2019-11-21T08:16:29.253" v="93" actId="1076"/>
        <pc:sldMkLst>
          <pc:docMk/>
          <pc:sldMk cId="2421453017" sldId="447"/>
        </pc:sldMkLst>
        <pc:picChg chg="add mod">
          <ac:chgData name="Игорь Чумарин" userId="7e64392d86ea3805" providerId="LiveId" clId="{7BD2ACE1-39C6-40DD-97D3-57CBB4C392E5}" dt="2019-11-21T08:16:29.253" v="93" actId="1076"/>
          <ac:picMkLst>
            <pc:docMk/>
            <pc:sldMk cId="2421453017" sldId="447"/>
            <ac:picMk id="3" creationId="{1320D8E3-524A-4CE5-8A92-8B35D2C9A4A6}"/>
          </ac:picMkLst>
        </pc:picChg>
      </pc:sldChg>
      <pc:sldChg chg="addSp modSp add">
        <pc:chgData name="Игорь Чумарин" userId="7e64392d86ea3805" providerId="LiveId" clId="{7BD2ACE1-39C6-40DD-97D3-57CBB4C392E5}" dt="2019-11-21T08:16:25.761" v="92" actId="1076"/>
        <pc:sldMkLst>
          <pc:docMk/>
          <pc:sldMk cId="1258956631" sldId="448"/>
        </pc:sldMkLst>
        <pc:picChg chg="add mod">
          <ac:chgData name="Игорь Чумарин" userId="7e64392d86ea3805" providerId="LiveId" clId="{7BD2ACE1-39C6-40DD-97D3-57CBB4C392E5}" dt="2019-11-21T08:16:25.761" v="92" actId="1076"/>
          <ac:picMkLst>
            <pc:docMk/>
            <pc:sldMk cId="1258956631" sldId="448"/>
            <ac:picMk id="3" creationId="{666D3B41-AB14-4E88-8459-4AF68551F1CA}"/>
          </ac:picMkLst>
        </pc:picChg>
      </pc:sldChg>
      <pc:sldChg chg="addSp modSp add">
        <pc:chgData name="Игорь Чумарин" userId="7e64392d86ea3805" providerId="LiveId" clId="{7BD2ACE1-39C6-40DD-97D3-57CBB4C392E5}" dt="2019-11-21T08:16:38.054" v="96" actId="1076"/>
        <pc:sldMkLst>
          <pc:docMk/>
          <pc:sldMk cId="724300463" sldId="449"/>
        </pc:sldMkLst>
        <pc:picChg chg="add mod">
          <ac:chgData name="Игорь Чумарин" userId="7e64392d86ea3805" providerId="LiveId" clId="{7BD2ACE1-39C6-40DD-97D3-57CBB4C392E5}" dt="2019-11-21T08:16:38.054" v="96" actId="1076"/>
          <ac:picMkLst>
            <pc:docMk/>
            <pc:sldMk cId="724300463" sldId="449"/>
            <ac:picMk id="3" creationId="{D69573F5-A264-486C-B2AE-F758C759FED9}"/>
          </ac:picMkLst>
        </pc:picChg>
      </pc:sldChg>
      <pc:sldChg chg="addSp modSp add">
        <pc:chgData name="Игорь Чумарин" userId="7e64392d86ea3805" providerId="LiveId" clId="{7BD2ACE1-39C6-40DD-97D3-57CBB4C392E5}" dt="2019-11-21T08:16:35.256" v="95" actId="1076"/>
        <pc:sldMkLst>
          <pc:docMk/>
          <pc:sldMk cId="1521376975" sldId="450"/>
        </pc:sldMkLst>
        <pc:picChg chg="add mod">
          <ac:chgData name="Игорь Чумарин" userId="7e64392d86ea3805" providerId="LiveId" clId="{7BD2ACE1-39C6-40DD-97D3-57CBB4C392E5}" dt="2019-11-21T08:16:35.256" v="95" actId="1076"/>
          <ac:picMkLst>
            <pc:docMk/>
            <pc:sldMk cId="1521376975" sldId="450"/>
            <ac:picMk id="3" creationId="{1CE72625-3895-49CE-9C4B-84373F9A50D8}"/>
          </ac:picMkLst>
        </pc:picChg>
      </pc:sldChg>
      <pc:sldChg chg="add">
        <pc:chgData name="Игорь Чумарин" userId="7e64392d86ea3805" providerId="LiveId" clId="{7BD2ACE1-39C6-40DD-97D3-57CBB4C392E5}" dt="2019-11-21T08:18:14.845" v="97"/>
        <pc:sldMkLst>
          <pc:docMk/>
          <pc:sldMk cId="131532775" sldId="45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FD1B64-6E65-4AC8-80E2-82816A53BD0C}" type="datetimeFigureOut">
              <a:rPr lang="ru-RU" smtClean="0"/>
              <a:t>21.11.2019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77C920-12D2-4522-A537-0FA90FE29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1098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21 ноября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   www.poteri.net          FB/igor.chumarin           FB/poteri.net           +7 (911) 926-69-96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21 ноября 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   www.poteri.net          FB/igor.chumarin           FB/poteri.net           +7 (911) 926-69-96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21 ноября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   www.poteri.net          FB/igor.chumarin           FB/poteri.net           +7 (911) 926-69-96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21 ноября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   www.poteri.net          FB/igor.chumarin           FB/poteri.net           +7 (911) 926-69-96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21 ноября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   www.poteri.net          FB/igor.chumarin           FB/poteri.net           +7 (911) 926-69-96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21 ноября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   www.poteri.net          FB/igor.chumarin           FB/poteri.net           +7 (911) 926-69-96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21 ноября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   www.poteri.net          FB/igor.chumarin           FB/poteri.net           +7 (911) 926-69-96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21 ноября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   www.poteri.net          FB/igor.chumarin           FB/poteri.net           +7 (911) 926-69-96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21 ноября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   www.poteri.net          FB/igor.chumarin           FB/poteri.net           +7 (911) 926-69-96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AF6D31DE-9ED7-49F0-B017-7A1364B78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0" name="Дата 9">
            <a:extLst>
              <a:ext uri="{FF2B5EF4-FFF2-40B4-BE49-F238E27FC236}">
                <a16:creationId xmlns:a16="http://schemas.microsoft.com/office/drawing/2014/main" id="{F82D15D5-E9DA-4FF8-B493-0D3BB99D4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21 ноября 2019</a:t>
            </a:r>
            <a:endParaRPr lang="en-US" dirty="0"/>
          </a:p>
        </p:txBody>
      </p:sp>
      <p:sp>
        <p:nvSpPr>
          <p:cNvPr id="11" name="Нижний колонтитул 10">
            <a:extLst>
              <a:ext uri="{FF2B5EF4-FFF2-40B4-BE49-F238E27FC236}">
                <a16:creationId xmlns:a16="http://schemas.microsoft.com/office/drawing/2014/main" id="{B614E527-4307-4E5D-9A6A-E719D1A7E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   www.poteri.net          FB/igor.chumarin           FB/poteri.net           +7 (911) 926-69-96</a:t>
            </a:r>
            <a:endParaRPr lang="en-US" dirty="0"/>
          </a:p>
        </p:txBody>
      </p:sp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A2E86C20-E95B-47C0-B9FE-1D2EB01E9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21 ноября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   www.poteri.net          FB/igor.chumarin           FB/poteri.net           +7 (911) 926-69-96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21 ноября 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   www.poteri.net          FB/igor.chumarin           FB/poteri.net           +7 (911) 926-69-96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21 ноября 2019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   www.poteri.net          FB/igor.chumarin           FB/poteri.net           +7 (911) 926-69-96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21 ноября 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   www.poteri.net          FB/igor.chumarin           FB/poteri.net           +7 (911) 926-69-96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21 ноября 2019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   www.poteri.net          FB/igor.chumarin           FB/poteri.net           +7 (911) 926-69-96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21 ноября 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   www.poteri.net          FB/igor.chumarin           FB/poteri.net           +7 (911) 926-69-96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r>
              <a:rPr lang="ru-RU"/>
              <a:t>21 ноября 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r>
              <a:rPr lang="sv-SE"/>
              <a:t>   www.poteri.net          FB/igor.chumarin           FB/poteri.net           +7 (911) 926-69-96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ru-RU"/>
              <a:t>21 ноября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sv-SE"/>
              <a:t>   www.poteri.net          FB/igor.chumarin           FB/poteri.net           +7 (911) 926-69-96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accent1"/>
          </a:soli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20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8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6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svg"/><Relationship Id="rId7" Type="http://schemas.openxmlformats.org/officeDocument/2006/relationships/image" Target="../media/image89.sv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sv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sv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26" Type="http://schemas.openxmlformats.org/officeDocument/2006/relationships/image" Target="../media/image40.jpeg"/><Relationship Id="rId39" Type="http://schemas.openxmlformats.org/officeDocument/2006/relationships/image" Target="../media/image53.gif"/><Relationship Id="rId21" Type="http://schemas.openxmlformats.org/officeDocument/2006/relationships/image" Target="../media/image35.gif"/><Relationship Id="rId34" Type="http://schemas.openxmlformats.org/officeDocument/2006/relationships/image" Target="../media/image48.png"/><Relationship Id="rId42" Type="http://schemas.openxmlformats.org/officeDocument/2006/relationships/image" Target="../media/image56.png"/><Relationship Id="rId47" Type="http://schemas.openxmlformats.org/officeDocument/2006/relationships/image" Target="../media/image61.png"/><Relationship Id="rId50" Type="http://schemas.openxmlformats.org/officeDocument/2006/relationships/image" Target="../media/image64.jpeg"/><Relationship Id="rId55" Type="http://schemas.openxmlformats.org/officeDocument/2006/relationships/image" Target="../media/image69.jpeg"/><Relationship Id="rId7" Type="http://schemas.openxmlformats.org/officeDocument/2006/relationships/image" Target="../media/image21.jpeg"/><Relationship Id="rId12" Type="http://schemas.openxmlformats.org/officeDocument/2006/relationships/image" Target="../media/image26.png"/><Relationship Id="rId17" Type="http://schemas.openxmlformats.org/officeDocument/2006/relationships/image" Target="../media/image31.jpeg"/><Relationship Id="rId25" Type="http://schemas.openxmlformats.org/officeDocument/2006/relationships/image" Target="../media/image39.png"/><Relationship Id="rId33" Type="http://schemas.openxmlformats.org/officeDocument/2006/relationships/image" Target="../media/image47.png"/><Relationship Id="rId38" Type="http://schemas.openxmlformats.org/officeDocument/2006/relationships/image" Target="../media/image52.jpeg"/><Relationship Id="rId46" Type="http://schemas.openxmlformats.org/officeDocument/2006/relationships/image" Target="../media/image60.gif"/><Relationship Id="rId2" Type="http://schemas.openxmlformats.org/officeDocument/2006/relationships/image" Target="../media/image16.jpeg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29" Type="http://schemas.openxmlformats.org/officeDocument/2006/relationships/image" Target="../media/image43.jpeg"/><Relationship Id="rId41" Type="http://schemas.openxmlformats.org/officeDocument/2006/relationships/image" Target="../media/image55.png"/><Relationship Id="rId54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24" Type="http://schemas.openxmlformats.org/officeDocument/2006/relationships/image" Target="../media/image38.jpeg"/><Relationship Id="rId32" Type="http://schemas.openxmlformats.org/officeDocument/2006/relationships/image" Target="../media/image46.png"/><Relationship Id="rId37" Type="http://schemas.openxmlformats.org/officeDocument/2006/relationships/image" Target="../media/image51.jpeg"/><Relationship Id="rId40" Type="http://schemas.openxmlformats.org/officeDocument/2006/relationships/image" Target="../media/image54.jpeg"/><Relationship Id="rId45" Type="http://schemas.openxmlformats.org/officeDocument/2006/relationships/image" Target="../media/image59.png"/><Relationship Id="rId53" Type="http://schemas.openxmlformats.org/officeDocument/2006/relationships/image" Target="../media/image67.png"/><Relationship Id="rId5" Type="http://schemas.openxmlformats.org/officeDocument/2006/relationships/image" Target="../media/image19.png"/><Relationship Id="rId15" Type="http://schemas.openxmlformats.org/officeDocument/2006/relationships/image" Target="../media/image29.jpeg"/><Relationship Id="rId23" Type="http://schemas.openxmlformats.org/officeDocument/2006/relationships/image" Target="../media/image37.gif"/><Relationship Id="rId28" Type="http://schemas.openxmlformats.org/officeDocument/2006/relationships/image" Target="../media/image42.jpeg"/><Relationship Id="rId36" Type="http://schemas.openxmlformats.org/officeDocument/2006/relationships/image" Target="../media/image50.png"/><Relationship Id="rId49" Type="http://schemas.openxmlformats.org/officeDocument/2006/relationships/image" Target="../media/image63.png"/><Relationship Id="rId10" Type="http://schemas.openxmlformats.org/officeDocument/2006/relationships/image" Target="../media/image24.png"/><Relationship Id="rId19" Type="http://schemas.openxmlformats.org/officeDocument/2006/relationships/image" Target="../media/image33.gif"/><Relationship Id="rId31" Type="http://schemas.openxmlformats.org/officeDocument/2006/relationships/image" Target="../media/image45.jpeg"/><Relationship Id="rId44" Type="http://schemas.openxmlformats.org/officeDocument/2006/relationships/image" Target="../media/image58.gif"/><Relationship Id="rId52" Type="http://schemas.openxmlformats.org/officeDocument/2006/relationships/image" Target="../media/image66.png"/><Relationship Id="rId4" Type="http://schemas.openxmlformats.org/officeDocument/2006/relationships/image" Target="../media/image18.png"/><Relationship Id="rId9" Type="http://schemas.openxmlformats.org/officeDocument/2006/relationships/image" Target="../media/image23.jpeg"/><Relationship Id="rId14" Type="http://schemas.openxmlformats.org/officeDocument/2006/relationships/image" Target="../media/image28.jpeg"/><Relationship Id="rId22" Type="http://schemas.openxmlformats.org/officeDocument/2006/relationships/image" Target="../media/image36.gif"/><Relationship Id="rId27" Type="http://schemas.openxmlformats.org/officeDocument/2006/relationships/image" Target="../media/image41.jpeg"/><Relationship Id="rId30" Type="http://schemas.openxmlformats.org/officeDocument/2006/relationships/image" Target="../media/image44.png"/><Relationship Id="rId35" Type="http://schemas.openxmlformats.org/officeDocument/2006/relationships/image" Target="../media/image49.jpeg"/><Relationship Id="rId43" Type="http://schemas.openxmlformats.org/officeDocument/2006/relationships/image" Target="../media/image57.png"/><Relationship Id="rId48" Type="http://schemas.openxmlformats.org/officeDocument/2006/relationships/image" Target="../media/image62.jpeg"/><Relationship Id="rId8" Type="http://schemas.openxmlformats.org/officeDocument/2006/relationships/image" Target="../media/image22.jpeg"/><Relationship Id="rId51" Type="http://schemas.openxmlformats.org/officeDocument/2006/relationships/image" Target="../media/image65.png"/><Relationship Id="rId3" Type="http://schemas.openxmlformats.org/officeDocument/2006/relationships/image" Target="../media/image17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9B2E60-143F-490B-81D8-3B3E1DA142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5341" y="609600"/>
            <a:ext cx="10348746" cy="3905250"/>
          </a:xfrm>
        </p:spPr>
        <p:txBody>
          <a:bodyPr anchor="ctr" anchorCtr="0">
            <a:normAutofit fontScale="90000"/>
          </a:bodyPr>
          <a:lstStyle/>
          <a:p>
            <a:r>
              <a:rPr lang="ru-RU" sz="5400" dirty="0">
                <a:effectLst/>
              </a:rPr>
              <a:t>Безопасность – </a:t>
            </a:r>
            <a:br>
              <a:rPr lang="ru-RU" sz="5400" dirty="0">
                <a:effectLst/>
              </a:rPr>
            </a:br>
            <a:r>
              <a:rPr lang="ru-RU" sz="5400" dirty="0">
                <a:effectLst/>
              </a:rPr>
              <a:t>помойка для проблем </a:t>
            </a:r>
            <a:br>
              <a:rPr lang="ru-RU" sz="5400" dirty="0">
                <a:effectLst/>
              </a:rPr>
            </a:br>
            <a:r>
              <a:rPr lang="ru-RU" sz="5400" dirty="0">
                <a:effectLst/>
              </a:rPr>
              <a:t>или драйвер перемен?</a:t>
            </a:r>
            <a:br>
              <a:rPr lang="ru-RU" sz="5400" dirty="0">
                <a:effectLst/>
              </a:rPr>
            </a:br>
            <a:r>
              <a:rPr lang="ru-RU" sz="5400" dirty="0">
                <a:effectLst/>
              </a:rPr>
              <a:t> </a:t>
            </a:r>
            <a:br>
              <a:rPr lang="ru-RU" sz="5400" dirty="0">
                <a:effectLst/>
              </a:rPr>
            </a:br>
            <a:r>
              <a:rPr lang="ru-RU" dirty="0">
                <a:solidFill>
                  <a:srgbClr val="FFC000"/>
                </a:solidFill>
                <a:effectLst/>
                <a:latin typeface="Bahnschrift Condensed" panose="020B0502040204020203" pitchFamily="34" charset="0"/>
              </a:rPr>
              <a:t>дискуссия о смыслах</a:t>
            </a:r>
            <a:endParaRPr lang="ru-RU" sz="5400" dirty="0">
              <a:solidFill>
                <a:srgbClr val="FFC000"/>
              </a:solidFill>
              <a:effectLst/>
              <a:latin typeface="Bahnschrift Condensed" panose="020B0502040204020203" pitchFamily="34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50B818-26D5-4FF8-8235-8B9FA13F7C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1012" y="5133975"/>
            <a:ext cx="8676222" cy="657224"/>
          </a:xfrm>
        </p:spPr>
        <p:txBody>
          <a:bodyPr>
            <a:normAutofit/>
          </a:bodyPr>
          <a:lstStyle/>
          <a:p>
            <a:r>
              <a:rPr lang="ru-RU" sz="2800" b="1" spc="20" dirty="0">
                <a:effectLst/>
              </a:rPr>
              <a:t>Игорь Чумарин</a:t>
            </a:r>
            <a:endParaRPr lang="ru-RU" sz="2800" b="1" spc="20" dirty="0"/>
          </a:p>
        </p:txBody>
      </p:sp>
    </p:spTree>
    <p:extLst>
      <p:ext uri="{BB962C8B-B14F-4D97-AF65-F5344CB8AC3E}">
        <p14:creationId xmlns:p14="http://schemas.microsoft.com/office/powerpoint/2010/main" val="12870752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C2E889-8AA4-420E-90B7-D55E596CE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4" name="Рисунок 3" descr="Изображение выглядит как текст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11212C76-B17D-4517-93C2-6FF06325AA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7338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0680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C2E889-8AA4-420E-90B7-D55E596CE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3" name="Рисунок 2" descr="Изображение выглядит как текст, карта, много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272E0E4A-5095-4397-BB8B-1E405F87B2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414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7973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C2E889-8AA4-420E-90B7-D55E596CE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3" name="Рисунок 2" descr="Изображение выглядит как текст, карта&#10;&#10;Автоматически созданное описание">
            <a:extLst>
              <a:ext uri="{FF2B5EF4-FFF2-40B4-BE49-F238E27FC236}">
                <a16:creationId xmlns:a16="http://schemas.microsoft.com/office/drawing/2014/main" id="{3507D78B-C853-423A-AA20-4DB6E53A15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035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9144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C2E889-8AA4-420E-90B7-D55E596CE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3" name="Рисунок 2" descr="Изображение выглядит как текст, карта&#10;&#10;Автоматически созданное описание">
            <a:extLst>
              <a:ext uri="{FF2B5EF4-FFF2-40B4-BE49-F238E27FC236}">
                <a16:creationId xmlns:a16="http://schemas.microsoft.com/office/drawing/2014/main" id="{2C484F48-8F18-4418-B8B3-2E45175AD5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4483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8974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C2E889-8AA4-420E-90B7-D55E596CE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3" name="Рисунок 2" descr="Изображение выглядит как текст, карта&#10;&#10;Автоматически созданное описание">
            <a:extLst>
              <a:ext uri="{FF2B5EF4-FFF2-40B4-BE49-F238E27FC236}">
                <a16:creationId xmlns:a16="http://schemas.microsoft.com/office/drawing/2014/main" id="{666D3B41-AB14-4E88-8459-4AF68551F1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01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9566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C2E889-8AA4-420E-90B7-D55E596CE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3" name="Рисунок 2" descr="Изображение выглядит как текст, карта&#10;&#10;Автоматически созданное описание">
            <a:extLst>
              <a:ext uri="{FF2B5EF4-FFF2-40B4-BE49-F238E27FC236}">
                <a16:creationId xmlns:a16="http://schemas.microsoft.com/office/drawing/2014/main" id="{1320D8E3-524A-4CE5-8A92-8B35D2C9A4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8" y="0"/>
            <a:ext cx="88654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4530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C2E889-8AA4-420E-90B7-D55E596CE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3" name="Рисунок 2" descr="Изображение выглядит как текст, карта&#10;&#10;Автоматически созданное описание">
            <a:extLst>
              <a:ext uri="{FF2B5EF4-FFF2-40B4-BE49-F238E27FC236}">
                <a16:creationId xmlns:a16="http://schemas.microsoft.com/office/drawing/2014/main" id="{77D1EE12-02A9-4F3F-8AD7-079D643990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8265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7824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C2E889-8AA4-420E-90B7-D55E596CE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3" name="Рисунок 2" descr="Изображение выглядит как текст, карта&#10;&#10;Автоматически созданное описание">
            <a:extLst>
              <a:ext uri="{FF2B5EF4-FFF2-40B4-BE49-F238E27FC236}">
                <a16:creationId xmlns:a16="http://schemas.microsoft.com/office/drawing/2014/main" id="{1CE72625-3895-49CE-9C4B-84373F9A50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06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3769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C2E889-8AA4-420E-90B7-D55E596CE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3" name="Рисунок 2" descr="Изображение выглядит как текст, карта&#10;&#10;Автоматически созданное описание">
            <a:extLst>
              <a:ext uri="{FF2B5EF4-FFF2-40B4-BE49-F238E27FC236}">
                <a16:creationId xmlns:a16="http://schemas.microsoft.com/office/drawing/2014/main" id="{D69573F5-A264-486C-B2AE-F758C759FE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8004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3004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9B2E60-143F-490B-81D8-3B3E1DA142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5341" y="609600"/>
            <a:ext cx="10348746" cy="3905250"/>
          </a:xfrm>
        </p:spPr>
        <p:txBody>
          <a:bodyPr anchor="ctr" anchorCtr="0">
            <a:normAutofit/>
          </a:bodyPr>
          <a:lstStyle/>
          <a:p>
            <a:r>
              <a:rPr lang="ru-RU" sz="2800" dirty="0">
                <a:effectLst/>
              </a:rPr>
              <a:t>Безопасность – </a:t>
            </a:r>
            <a:br>
              <a:rPr lang="ru-RU" sz="2800" dirty="0">
                <a:effectLst/>
              </a:rPr>
            </a:br>
            <a:r>
              <a:rPr lang="ru-RU" sz="2800" dirty="0">
                <a:effectLst/>
              </a:rPr>
              <a:t>помойка для проблем </a:t>
            </a:r>
            <a:br>
              <a:rPr lang="ru-RU" sz="2800" dirty="0">
                <a:effectLst/>
              </a:rPr>
            </a:br>
            <a:r>
              <a:rPr lang="ru-RU" sz="2800" dirty="0">
                <a:effectLst/>
              </a:rPr>
              <a:t>или драйвер перемен?</a:t>
            </a:r>
            <a:br>
              <a:rPr lang="ru-RU" sz="2800" dirty="0">
                <a:effectLst/>
              </a:rPr>
            </a:br>
            <a:r>
              <a:rPr lang="ru-RU" sz="5400" dirty="0">
                <a:effectLst/>
              </a:rPr>
              <a:t> </a:t>
            </a:r>
            <a:br>
              <a:rPr lang="ru-RU" sz="5400" dirty="0">
                <a:effectLst/>
              </a:rPr>
            </a:br>
            <a:r>
              <a:rPr lang="ru-RU" sz="6600" dirty="0">
                <a:solidFill>
                  <a:srgbClr val="FFC000"/>
                </a:solidFill>
                <a:effectLst/>
                <a:latin typeface="Bahnschrift Condensed" panose="020B0502040204020203" pitchFamily="34" charset="0"/>
              </a:rPr>
              <a:t>дискуссия о смыслах</a:t>
            </a:r>
            <a:endParaRPr lang="ru-RU" sz="5400" dirty="0">
              <a:solidFill>
                <a:srgbClr val="FFC000"/>
              </a:solidFill>
              <a:effectLst/>
              <a:latin typeface="Bahnschrift Condensed" panose="020B0502040204020203" pitchFamily="34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50B818-26D5-4FF8-8235-8B9FA13F7C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1012" y="5133975"/>
            <a:ext cx="8676222" cy="657224"/>
          </a:xfrm>
        </p:spPr>
        <p:txBody>
          <a:bodyPr>
            <a:normAutofit/>
          </a:bodyPr>
          <a:lstStyle/>
          <a:p>
            <a:r>
              <a:rPr lang="ru-RU" sz="2800" b="1" spc="20" dirty="0">
                <a:effectLst/>
              </a:rPr>
              <a:t>Модератор - Игорь Чумарин</a:t>
            </a:r>
            <a:endParaRPr lang="ru-RU" sz="2800" b="1" spc="20" dirty="0"/>
          </a:p>
        </p:txBody>
      </p:sp>
    </p:spTree>
    <p:extLst>
      <p:ext uri="{BB962C8B-B14F-4D97-AF65-F5344CB8AC3E}">
        <p14:creationId xmlns:p14="http://schemas.microsoft.com/office/powerpoint/2010/main" val="1315327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0DECD0-43BD-4B0B-A782-06D3F1C75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7936599" cy="1905000"/>
          </a:xfrm>
        </p:spPr>
        <p:txBody>
          <a:bodyPr/>
          <a:lstStyle/>
          <a:p>
            <a:pPr algn="ctr"/>
            <a:r>
              <a:rPr lang="ru-RU" dirty="0"/>
              <a:t>Игорь Чумарин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3322CB-7387-4CCC-AE2B-28CC3DBF9D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5335" y="2652102"/>
            <a:ext cx="3472074" cy="7366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/>
              <a:t>25</a:t>
            </a:r>
            <a:r>
              <a:rPr lang="ru-RU" dirty="0"/>
              <a:t> лет в безопасности и предотвращении потерь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080851-7A0F-43D8-AC0E-B072781EC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41410" y="5883275"/>
            <a:ext cx="7521789" cy="524865"/>
          </a:xfrm>
          <a:solidFill>
            <a:schemeClr val="bg1">
              <a:lumMod val="75000"/>
              <a:lumOff val="25000"/>
            </a:schemeClr>
          </a:solidFill>
        </p:spPr>
        <p:txBody>
          <a:bodyPr/>
          <a:lstStyle/>
          <a:p>
            <a:r>
              <a:rPr lang="sv-SE" sz="1400"/>
              <a:t>   www.poteri.net          FB/igor.chumarin           FB/poteri.net           +7 (911) 926-69-96</a:t>
            </a:r>
            <a:endParaRPr lang="en-US" sz="1400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CC009E-616A-43EB-BFCE-204048E5FC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63199" y="5883275"/>
            <a:ext cx="1850813" cy="524865"/>
          </a:xfrm>
          <a:solidFill>
            <a:schemeClr val="bg1">
              <a:lumMod val="85000"/>
              <a:lumOff val="15000"/>
            </a:schemeClr>
          </a:solidFill>
        </p:spPr>
        <p:txBody>
          <a:bodyPr/>
          <a:lstStyle/>
          <a:p>
            <a:r>
              <a:rPr lang="ru-RU" sz="1400"/>
              <a:t>21 ноября 2019</a:t>
            </a:r>
            <a:endParaRPr lang="en-US" sz="140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2776A8-EDF9-4801-B01A-615B39032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4012" y="5892800"/>
            <a:ext cx="551167" cy="524865"/>
          </a:xfrm>
          <a:solidFill>
            <a:schemeClr val="bg1">
              <a:lumMod val="95000"/>
              <a:lumOff val="5000"/>
            </a:schemeClr>
          </a:solidFill>
        </p:spPr>
        <p:txBody>
          <a:bodyPr/>
          <a:lstStyle/>
          <a:p>
            <a:pPr algn="ctr"/>
            <a:fld id="{D57F1E4F-1CFF-5643-939E-217C01CDF565}" type="slidenum">
              <a:rPr lang="en-US" sz="1400" smtClean="0"/>
              <a:pPr algn="ctr"/>
              <a:t>2</a:t>
            </a:fld>
            <a:endParaRPr lang="en-US" dirty="0"/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83C047C1-59A4-4B8A-9F4C-98A2214863EB}"/>
              </a:ext>
            </a:extLst>
          </p:cNvPr>
          <p:cNvSpPr txBox="1">
            <a:spLocks/>
          </p:cNvSpPr>
          <p:nvPr/>
        </p:nvSpPr>
        <p:spPr>
          <a:xfrm>
            <a:off x="2065336" y="3613148"/>
            <a:ext cx="3543612" cy="736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ru-RU" b="1" dirty="0"/>
              <a:t>2300</a:t>
            </a:r>
            <a:r>
              <a:rPr lang="ru-RU" dirty="0"/>
              <a:t>+ человек обучил предотвращению потерь</a:t>
            </a: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4DD83D5B-D760-423B-B35E-323B89020B3E}"/>
              </a:ext>
            </a:extLst>
          </p:cNvPr>
          <p:cNvSpPr txBox="1">
            <a:spLocks/>
          </p:cNvSpPr>
          <p:nvPr/>
        </p:nvSpPr>
        <p:spPr>
          <a:xfrm>
            <a:off x="2064902" y="4579339"/>
            <a:ext cx="3770290" cy="736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ru-RU" b="1" dirty="0"/>
              <a:t>100</a:t>
            </a:r>
            <a:r>
              <a:rPr lang="ru-RU" dirty="0"/>
              <a:t>+ статей по безопасности и ПП написал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B553CCDB-E5B9-422C-9ECD-DF4F6F5F8841}"/>
              </a:ext>
            </a:extLst>
          </p:cNvPr>
          <p:cNvSpPr txBox="1">
            <a:spLocks/>
          </p:cNvSpPr>
          <p:nvPr/>
        </p:nvSpPr>
        <p:spPr>
          <a:xfrm>
            <a:off x="6997353" y="3613148"/>
            <a:ext cx="3889721" cy="9661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ru-RU" b="1" dirty="0"/>
              <a:t>150+</a:t>
            </a:r>
            <a:r>
              <a:rPr lang="ru-RU" dirty="0"/>
              <a:t> клиентов в СНГ доверили решение своих проблем</a:t>
            </a: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22D4B5C2-8870-405B-BEF9-13D5BF509F11}"/>
              </a:ext>
            </a:extLst>
          </p:cNvPr>
          <p:cNvSpPr txBox="1">
            <a:spLocks/>
          </p:cNvSpPr>
          <p:nvPr/>
        </p:nvSpPr>
        <p:spPr>
          <a:xfrm>
            <a:off x="7102128" y="4553937"/>
            <a:ext cx="2847975" cy="736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ru-RU" b="1" dirty="0"/>
              <a:t>3</a:t>
            </a:r>
            <a:r>
              <a:rPr lang="ru-RU" dirty="0"/>
              <a:t> книги издал</a:t>
            </a:r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id="{A0C6B274-B0C3-4C5B-88EA-E0FA3115C392}"/>
              </a:ext>
            </a:extLst>
          </p:cNvPr>
          <p:cNvSpPr txBox="1">
            <a:spLocks/>
          </p:cNvSpPr>
          <p:nvPr/>
        </p:nvSpPr>
        <p:spPr>
          <a:xfrm>
            <a:off x="6997353" y="2670661"/>
            <a:ext cx="4219523" cy="736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ru-RU" b="1" dirty="0"/>
              <a:t>15</a:t>
            </a:r>
            <a:r>
              <a:rPr lang="ru-RU" dirty="0"/>
              <a:t> тем авторских семинаров по предотвращению потерь</a:t>
            </a:r>
          </a:p>
        </p:txBody>
      </p:sp>
      <p:pic>
        <p:nvPicPr>
          <p:cNvPr id="14" name="Рисунок 13" descr="Мозг в голове">
            <a:extLst>
              <a:ext uri="{FF2B5EF4-FFF2-40B4-BE49-F238E27FC236}">
                <a16:creationId xmlns:a16="http://schemas.microsoft.com/office/drawing/2014/main" id="{E41A2F37-9F16-40D1-97A3-BF008D41BC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3149" y="2574435"/>
            <a:ext cx="914400" cy="914400"/>
          </a:xfrm>
          <a:prstGeom prst="rect">
            <a:avLst/>
          </a:prstGeom>
        </p:spPr>
      </p:pic>
      <p:pic>
        <p:nvPicPr>
          <p:cNvPr id="16" name="Рисунок 15" descr="Команда">
            <a:extLst>
              <a:ext uri="{FF2B5EF4-FFF2-40B4-BE49-F238E27FC236}">
                <a16:creationId xmlns:a16="http://schemas.microsoft.com/office/drawing/2014/main" id="{E14DD5EB-6FC7-4AAA-A214-C1BD642326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68788" y="3582858"/>
            <a:ext cx="914400" cy="914400"/>
          </a:xfrm>
          <a:prstGeom prst="rect">
            <a:avLst/>
          </a:prstGeom>
        </p:spPr>
      </p:pic>
      <p:pic>
        <p:nvPicPr>
          <p:cNvPr id="18" name="Рисунок 17" descr="Учитель">
            <a:extLst>
              <a:ext uri="{FF2B5EF4-FFF2-40B4-BE49-F238E27FC236}">
                <a16:creationId xmlns:a16="http://schemas.microsoft.com/office/drawing/2014/main" id="{24AE19C4-A8CE-4D37-993B-7DEC100710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9396" y="3575270"/>
            <a:ext cx="914400" cy="914400"/>
          </a:xfrm>
          <a:prstGeom prst="rect">
            <a:avLst/>
          </a:prstGeom>
        </p:spPr>
      </p:pic>
      <p:pic>
        <p:nvPicPr>
          <p:cNvPr id="20" name="Рисунок 19" descr="Газета">
            <a:extLst>
              <a:ext uri="{FF2B5EF4-FFF2-40B4-BE49-F238E27FC236}">
                <a16:creationId xmlns:a16="http://schemas.microsoft.com/office/drawing/2014/main" id="{C3B0F034-C217-4AAE-8140-65B663D514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49694" y="4476747"/>
            <a:ext cx="914400" cy="914400"/>
          </a:xfrm>
          <a:prstGeom prst="rect">
            <a:avLst/>
          </a:prstGeom>
        </p:spPr>
      </p:pic>
      <p:pic>
        <p:nvPicPr>
          <p:cNvPr id="22" name="Рисунок 21" descr="Лектор">
            <a:extLst>
              <a:ext uri="{FF2B5EF4-FFF2-40B4-BE49-F238E27FC236}">
                <a16:creationId xmlns:a16="http://schemas.microsoft.com/office/drawing/2014/main" id="{11AA5847-8824-4182-81DC-B511A46FA92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168788" y="2580047"/>
            <a:ext cx="914400" cy="914400"/>
          </a:xfrm>
          <a:prstGeom prst="rect">
            <a:avLst/>
          </a:prstGeom>
        </p:spPr>
      </p:pic>
      <p:pic>
        <p:nvPicPr>
          <p:cNvPr id="24" name="Рисунок 23" descr="Книги">
            <a:extLst>
              <a:ext uri="{FF2B5EF4-FFF2-40B4-BE49-F238E27FC236}">
                <a16:creationId xmlns:a16="http://schemas.microsoft.com/office/drawing/2014/main" id="{02791A76-A868-443A-BB41-01C453CD7DA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168788" y="4516310"/>
            <a:ext cx="914400" cy="9144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B56D40B-7B1D-4315-95D8-17226C87278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10" y="202474"/>
            <a:ext cx="2061806" cy="228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482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0DECD0-43BD-4B0B-A782-06D3F1C75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>
            <a:normAutofit/>
          </a:bodyPr>
          <a:lstStyle/>
          <a:p>
            <a:r>
              <a:rPr lang="ru-RU" sz="3600" spc="300" dirty="0">
                <a:solidFill>
                  <a:srgbClr val="FFC000"/>
                </a:solidFill>
              </a:rPr>
              <a:t>Благодарю за участие </a:t>
            </a:r>
            <a:r>
              <a:rPr lang="ru-RU" sz="3600" spc="300" dirty="0">
                <a:solidFill>
                  <a:srgbClr val="FFC000"/>
                </a:solidFill>
                <a:sym typeface="Wingdings" panose="05000000000000000000" pitchFamily="2" charset="2"/>
              </a:rPr>
              <a:t></a:t>
            </a:r>
            <a:br>
              <a:rPr lang="ru-RU" sz="3600" spc="300" dirty="0">
                <a:solidFill>
                  <a:srgbClr val="FFC000"/>
                </a:solidFill>
              </a:rPr>
            </a:br>
            <a:r>
              <a:rPr lang="ru-RU" sz="3600" spc="300" dirty="0">
                <a:solidFill>
                  <a:srgbClr val="FFC000"/>
                </a:solidFill>
              </a:rPr>
              <a:t>Удачи!</a:t>
            </a:r>
            <a:endParaRPr lang="ru-RU" sz="3600" spc="3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3322CB-7387-4CCC-AE2B-28CC3DBF9D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5335" y="2652102"/>
            <a:ext cx="3453024" cy="73660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400" dirty="0"/>
              <a:t>Facebook/</a:t>
            </a:r>
            <a:r>
              <a:rPr lang="sv-SE" sz="2400" dirty="0"/>
              <a:t>igor.chumarin</a:t>
            </a:r>
            <a:endParaRPr lang="ru-RU" sz="240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080851-7A0F-43D8-AC0E-B072781EC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41410" y="5883275"/>
            <a:ext cx="7521789" cy="524865"/>
          </a:xfrm>
          <a:solidFill>
            <a:schemeClr val="bg1">
              <a:lumMod val="75000"/>
              <a:lumOff val="25000"/>
            </a:schemeClr>
          </a:solidFill>
        </p:spPr>
        <p:txBody>
          <a:bodyPr/>
          <a:lstStyle/>
          <a:p>
            <a:r>
              <a:rPr lang="en-US" sz="1400" dirty="0"/>
              <a:t>   www.poteri.net      </a:t>
            </a:r>
            <a:r>
              <a:rPr lang="ru-RU" sz="1400" dirty="0"/>
              <a:t>    </a:t>
            </a:r>
            <a:r>
              <a:rPr lang="en-US" sz="1400" dirty="0"/>
              <a:t>FB/igor.chumarin       </a:t>
            </a:r>
            <a:r>
              <a:rPr lang="ru-RU" sz="1400" dirty="0"/>
              <a:t>    </a:t>
            </a:r>
            <a:r>
              <a:rPr lang="en-US" sz="1400" dirty="0"/>
              <a:t>FB/poteri.net</a:t>
            </a:r>
            <a:r>
              <a:rPr lang="ru-RU" sz="1400" dirty="0"/>
              <a:t>           +7 (911) 926-69-96</a:t>
            </a:r>
            <a:endParaRPr lang="en-US" sz="1400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CC009E-616A-43EB-BFCE-204048E5FC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63199" y="5883275"/>
            <a:ext cx="1850813" cy="524865"/>
          </a:xfrm>
          <a:solidFill>
            <a:schemeClr val="bg1">
              <a:lumMod val="85000"/>
              <a:lumOff val="15000"/>
            </a:schemeClr>
          </a:solidFill>
        </p:spPr>
        <p:txBody>
          <a:bodyPr/>
          <a:lstStyle/>
          <a:p>
            <a:r>
              <a:rPr lang="ru-RU" sz="1400"/>
              <a:t>21 ноября 2019</a:t>
            </a:r>
            <a:endParaRPr lang="en-US" sz="140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2776A8-EDF9-4801-B01A-615B39032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4012" y="5892800"/>
            <a:ext cx="551167" cy="524865"/>
          </a:xfrm>
          <a:solidFill>
            <a:schemeClr val="bg1">
              <a:lumMod val="95000"/>
              <a:lumOff val="5000"/>
            </a:schemeClr>
          </a:solidFill>
        </p:spPr>
        <p:txBody>
          <a:bodyPr/>
          <a:lstStyle/>
          <a:p>
            <a:pPr algn="ctr"/>
            <a:fld id="{D57F1E4F-1CFF-5643-939E-217C01CDF565}" type="slidenum">
              <a:rPr lang="en-US" sz="1400" smtClean="0"/>
              <a:pPr algn="ctr"/>
              <a:t>20</a:t>
            </a:fld>
            <a:endParaRPr lang="en-US" dirty="0"/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83C047C1-59A4-4B8A-9F4C-98A2214863EB}"/>
              </a:ext>
            </a:extLst>
          </p:cNvPr>
          <p:cNvSpPr txBox="1">
            <a:spLocks/>
          </p:cNvSpPr>
          <p:nvPr/>
        </p:nvSpPr>
        <p:spPr>
          <a:xfrm>
            <a:off x="2065336" y="3613148"/>
            <a:ext cx="2847975" cy="736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Facebook</a:t>
            </a:r>
            <a:r>
              <a:rPr lang="sv-SE" sz="2400" dirty="0"/>
              <a:t>/poteri.net </a:t>
            </a:r>
            <a:endParaRPr lang="ru-RU" sz="2400" dirty="0"/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4DD83D5B-D760-423B-B35E-323B89020B3E}"/>
              </a:ext>
            </a:extLst>
          </p:cNvPr>
          <p:cNvSpPr txBox="1">
            <a:spLocks/>
          </p:cNvSpPr>
          <p:nvPr/>
        </p:nvSpPr>
        <p:spPr>
          <a:xfrm>
            <a:off x="2064902" y="4579339"/>
            <a:ext cx="2847975" cy="736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/>
              <a:t>www.poteri.net</a:t>
            </a:r>
            <a:endParaRPr lang="ru-RU" sz="2200" dirty="0"/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B553CCDB-E5B9-422C-9ECD-DF4F6F5F8841}"/>
              </a:ext>
            </a:extLst>
          </p:cNvPr>
          <p:cNvSpPr txBox="1">
            <a:spLocks/>
          </p:cNvSpPr>
          <p:nvPr/>
        </p:nvSpPr>
        <p:spPr>
          <a:xfrm>
            <a:off x="6875022" y="3647605"/>
            <a:ext cx="3794202" cy="736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ru-RU" sz="2200" dirty="0"/>
              <a:t>Корпоративное обучение</a:t>
            </a: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22D4B5C2-8870-405B-BEF9-13D5BF509F11}"/>
              </a:ext>
            </a:extLst>
          </p:cNvPr>
          <p:cNvSpPr txBox="1">
            <a:spLocks/>
          </p:cNvSpPr>
          <p:nvPr/>
        </p:nvSpPr>
        <p:spPr>
          <a:xfrm>
            <a:off x="6875022" y="4579339"/>
            <a:ext cx="3070256" cy="6403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ru-RU" sz="2200" dirty="0"/>
              <a:t>Консалтинг</a:t>
            </a:r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id="{A0C6B274-B0C3-4C5B-88EA-E0FA3115C392}"/>
              </a:ext>
            </a:extLst>
          </p:cNvPr>
          <p:cNvSpPr txBox="1">
            <a:spLocks/>
          </p:cNvSpPr>
          <p:nvPr/>
        </p:nvSpPr>
        <p:spPr>
          <a:xfrm>
            <a:off x="6875022" y="2705118"/>
            <a:ext cx="3519808" cy="736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ru-RU" sz="2200" dirty="0"/>
              <a:t>Вебинары</a:t>
            </a:r>
          </a:p>
        </p:txBody>
      </p:sp>
      <p:pic>
        <p:nvPicPr>
          <p:cNvPr id="16" name="Рисунок 15" descr="Собрание">
            <a:extLst>
              <a:ext uri="{FF2B5EF4-FFF2-40B4-BE49-F238E27FC236}">
                <a16:creationId xmlns:a16="http://schemas.microsoft.com/office/drawing/2014/main" id="{E14DD5EB-6FC7-4AAA-A214-C1BD642326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12340" y="3618520"/>
            <a:ext cx="914400" cy="914400"/>
          </a:xfrm>
          <a:prstGeom prst="rect">
            <a:avLst/>
          </a:prstGeom>
        </p:spPr>
      </p:pic>
      <p:pic>
        <p:nvPicPr>
          <p:cNvPr id="20" name="Рисунок 19" descr="Земной шар с очертаниями Европы и Африки">
            <a:extLst>
              <a:ext uri="{FF2B5EF4-FFF2-40B4-BE49-F238E27FC236}">
                <a16:creationId xmlns:a16="http://schemas.microsoft.com/office/drawing/2014/main" id="{C3B0F034-C217-4AAE-8140-65B663D514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9694" y="4476747"/>
            <a:ext cx="914400" cy="914400"/>
          </a:xfrm>
          <a:prstGeom prst="rect">
            <a:avLst/>
          </a:prstGeom>
        </p:spPr>
      </p:pic>
      <p:pic>
        <p:nvPicPr>
          <p:cNvPr id="22" name="Рисунок 21" descr="Центр обработки вызовов">
            <a:extLst>
              <a:ext uri="{FF2B5EF4-FFF2-40B4-BE49-F238E27FC236}">
                <a16:creationId xmlns:a16="http://schemas.microsoft.com/office/drawing/2014/main" id="{11AA5847-8824-4182-81DC-B511A46FA9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93290" y="2615709"/>
            <a:ext cx="914400" cy="914400"/>
          </a:xfrm>
          <a:prstGeom prst="rect">
            <a:avLst/>
          </a:prstGeom>
        </p:spPr>
      </p:pic>
      <p:pic>
        <p:nvPicPr>
          <p:cNvPr id="24" name="Рисунок 23" descr="Рукопожатие">
            <a:extLst>
              <a:ext uri="{FF2B5EF4-FFF2-40B4-BE49-F238E27FC236}">
                <a16:creationId xmlns:a16="http://schemas.microsoft.com/office/drawing/2014/main" id="{02791A76-A868-443A-BB41-01C453CD7D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812340" y="4551972"/>
            <a:ext cx="914400" cy="914400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объек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5C3F7564-518C-42E2-88E6-6383B846164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24" y="2629991"/>
            <a:ext cx="678106" cy="678106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объек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E184C200-B61A-47A1-BF85-80126CB609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935" y="3601725"/>
            <a:ext cx="678106" cy="67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24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tx1"/>
          </a:fgClr>
          <a:bgClr>
            <a:schemeClr val="tx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F1F80E96-BC1A-4B3D-BFF5-2644CF8E024C}"/>
              </a:ext>
            </a:extLst>
          </p:cNvPr>
          <p:cNvGrpSpPr/>
          <p:nvPr/>
        </p:nvGrpSpPr>
        <p:grpSpPr>
          <a:xfrm>
            <a:off x="214828" y="534987"/>
            <a:ext cx="11762343" cy="5788025"/>
            <a:chOff x="214828" y="534987"/>
            <a:chExt cx="11762343" cy="5788025"/>
          </a:xfrm>
        </p:grpSpPr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D06797FA-4ACF-4077-8F05-BF1E2847E9BF}"/>
                </a:ext>
              </a:extLst>
            </p:cNvPr>
            <p:cNvGrpSpPr/>
            <p:nvPr/>
          </p:nvGrpSpPr>
          <p:grpSpPr>
            <a:xfrm>
              <a:off x="214828" y="534987"/>
              <a:ext cx="11762343" cy="5788025"/>
              <a:chOff x="262100" y="5465523"/>
              <a:chExt cx="6424716" cy="2968708"/>
            </a:xfrm>
          </p:grpSpPr>
          <p:pic>
            <p:nvPicPr>
              <p:cNvPr id="8" name="Picture 32" descr="http://www.fabri-online.ru/images/magazini/585_gold/585logo.jpg">
                <a:extLst>
                  <a:ext uri="{FF2B5EF4-FFF2-40B4-BE49-F238E27FC236}">
                    <a16:creationId xmlns:a16="http://schemas.microsoft.com/office/drawing/2014/main" id="{9E1678D4-1D4B-4038-B49A-1407583E104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2573173" y="6857962"/>
                <a:ext cx="1264642" cy="3492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16" descr="Провиант">
                <a:extLst>
                  <a:ext uri="{FF2B5EF4-FFF2-40B4-BE49-F238E27FC236}">
                    <a16:creationId xmlns:a16="http://schemas.microsoft.com/office/drawing/2014/main" id="{B241B2A1-BDE7-4B83-A1A8-845C996D2F6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2100" y="6361857"/>
                <a:ext cx="491501" cy="4882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90" descr="http://www.lookit.com.kz/chains_thumbnails/20/thumbnail_chain_logo.png">
                <a:extLst>
                  <a:ext uri="{FF2B5EF4-FFF2-40B4-BE49-F238E27FC236}">
                    <a16:creationId xmlns:a16="http://schemas.microsoft.com/office/drawing/2014/main" id="{F8CCF571-C4B8-491E-A82B-ABBDAB6E3DE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5652245" y="8149172"/>
                <a:ext cx="854357" cy="2129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40" descr="http://tcdrive.ru/upload/iblock/48a/detmir.png">
                <a:extLst>
                  <a:ext uri="{FF2B5EF4-FFF2-40B4-BE49-F238E27FC236}">
                    <a16:creationId xmlns:a16="http://schemas.microsoft.com/office/drawing/2014/main" id="{27941A24-89F3-4B15-A96C-A92AD2B3770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368303" y="7214600"/>
                <a:ext cx="881273" cy="3339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42" descr="http://toplogos.ru/images/logo-dikaya-orhideya.png">
                <a:extLst>
                  <a:ext uri="{FF2B5EF4-FFF2-40B4-BE49-F238E27FC236}">
                    <a16:creationId xmlns:a16="http://schemas.microsoft.com/office/drawing/2014/main" id="{723F773C-0BE4-4C93-8C7F-40B8EA049A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08048" y="7033186"/>
                <a:ext cx="822697" cy="4113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8390E805-88EC-472C-B7E0-2EC37207AA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99005" y="5601451"/>
                <a:ext cx="731520" cy="259080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:a16="http://schemas.microsoft.com/office/drawing/2014/main" id="{AC7548E3-25B9-4484-AD8F-200525AB58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95504" y="5783334"/>
                <a:ext cx="893086" cy="487476"/>
              </a:xfrm>
              <a:prstGeom prst="rect">
                <a:avLst/>
              </a:prstGeom>
            </p:spPr>
          </p:pic>
          <p:pic>
            <p:nvPicPr>
              <p:cNvPr id="15" name="Рисунок 14">
                <a:extLst>
                  <a:ext uri="{FF2B5EF4-FFF2-40B4-BE49-F238E27FC236}">
                    <a16:creationId xmlns:a16="http://schemas.microsoft.com/office/drawing/2014/main" id="{3B66392A-23C8-4201-B4AC-3E9EF63D05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2128" y="6104738"/>
                <a:ext cx="1681603" cy="467112"/>
              </a:xfrm>
              <a:prstGeom prst="rect">
                <a:avLst/>
              </a:prstGeom>
            </p:spPr>
          </p:pic>
          <p:pic>
            <p:nvPicPr>
              <p:cNvPr id="16" name="Рисунок 15">
                <a:extLst>
                  <a:ext uri="{FF2B5EF4-FFF2-40B4-BE49-F238E27FC236}">
                    <a16:creationId xmlns:a16="http://schemas.microsoft.com/office/drawing/2014/main" id="{03F4A4ED-8BEF-4802-99C2-0A4419FD97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66053" y="5465523"/>
                <a:ext cx="541658" cy="373893"/>
              </a:xfrm>
              <a:prstGeom prst="rect">
                <a:avLst/>
              </a:prstGeom>
            </p:spPr>
          </p:pic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734EB47E-8540-448F-8E0D-67DBB8432D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6264" y="5608622"/>
                <a:ext cx="824880" cy="202096"/>
              </a:xfrm>
              <a:prstGeom prst="rect">
                <a:avLst/>
              </a:prstGeom>
            </p:spPr>
          </p:pic>
          <p:pic>
            <p:nvPicPr>
              <p:cNvPr id="18" name="Picture 2" descr="https://hsto.org/getpro/moikrug/uploads/company/250/390/679/logo/medium_193ea5be318e4658a7571d32a2c3b966.png">
                <a:extLst>
                  <a:ext uri="{FF2B5EF4-FFF2-40B4-BE49-F238E27FC236}">
                    <a16:creationId xmlns:a16="http://schemas.microsoft.com/office/drawing/2014/main" id="{096B591B-FB95-4DFA-A694-7E31BB98110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657195" y="6063812"/>
                <a:ext cx="835755" cy="3953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4" descr="http://event.bpcompany.ru/nashi-klienty/meatland/logo.png">
                <a:extLst>
                  <a:ext uri="{FF2B5EF4-FFF2-40B4-BE49-F238E27FC236}">
                    <a16:creationId xmlns:a16="http://schemas.microsoft.com/office/drawing/2014/main" id="{217F2CEE-D8E3-4A94-AC6A-4F5E97EE6E1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20232" y="5571663"/>
                <a:ext cx="1152403" cy="2996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6" descr="http://img.bizorg.su/companies/328/447/s_328447.gif">
                <a:extLst>
                  <a:ext uri="{FF2B5EF4-FFF2-40B4-BE49-F238E27FC236}">
                    <a16:creationId xmlns:a16="http://schemas.microsoft.com/office/drawing/2014/main" id="{C1ED8B94-E47E-42D2-81F8-EB704670F58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26288" y="5884289"/>
                <a:ext cx="609664" cy="6096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10" descr="http://toplogos.ru/images/logo-key.jpg">
                <a:extLst>
                  <a:ext uri="{FF2B5EF4-FFF2-40B4-BE49-F238E27FC236}">
                    <a16:creationId xmlns:a16="http://schemas.microsoft.com/office/drawing/2014/main" id="{73B07F94-675E-447E-AD32-02E8132EB0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9516" y="5600298"/>
                <a:ext cx="400967" cy="4356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12" descr="http://xn--48-6kca8bec2aic7b.xn--p1ai/_mod_files/ce_images/files/logo.png">
                <a:extLst>
                  <a:ext uri="{FF2B5EF4-FFF2-40B4-BE49-F238E27FC236}">
                    <a16:creationId xmlns:a16="http://schemas.microsoft.com/office/drawing/2014/main" id="{A1552036-9D45-41C2-A2AD-C78F23878BF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8164" y="5844782"/>
                <a:ext cx="969610" cy="2517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14" descr="http://toplogos.ru/images/logo-okey.jpg">
                <a:extLst>
                  <a:ext uri="{FF2B5EF4-FFF2-40B4-BE49-F238E27FC236}">
                    <a16:creationId xmlns:a16="http://schemas.microsoft.com/office/drawing/2014/main" id="{24DECDCE-E032-490B-AC10-A6F31F34F5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44231" y="6320676"/>
                <a:ext cx="975356" cy="3257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20" descr="http://toplogos.ru/images/logo-prosveshchenie.png">
                <a:extLst>
                  <a:ext uri="{FF2B5EF4-FFF2-40B4-BE49-F238E27FC236}">
                    <a16:creationId xmlns:a16="http://schemas.microsoft.com/office/drawing/2014/main" id="{1D0CE164-7437-4FD9-9999-1E53B07BB45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6649" y="5894892"/>
                <a:ext cx="993053" cy="4053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22" descr="http://www.diynews.ru/pictures/logo_big_162.gif">
                <a:extLst>
                  <a:ext uri="{FF2B5EF4-FFF2-40B4-BE49-F238E27FC236}">
                    <a16:creationId xmlns:a16="http://schemas.microsoft.com/office/drawing/2014/main" id="{74700FBD-8BC5-41E2-AC9A-03CCC4EE4C3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9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63521" y="6210090"/>
                <a:ext cx="923684" cy="334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24" descr="http://www.tadviser.ru/images/8/84/Logo-%D0%A2%D0%B5%D0%BB%D0%B5%D0%BA%D1%81-%D0%92%D0%B5%D0%BB%D0%B8%D0%BA%D0%B8%D0%B5-%D0%9B%D1%83%D0%BA%D0%B8.png">
                <a:extLst>
                  <a:ext uri="{FF2B5EF4-FFF2-40B4-BE49-F238E27FC236}">
                    <a16:creationId xmlns:a16="http://schemas.microsoft.com/office/drawing/2014/main" id="{7441A587-4724-4110-A5D1-2A1F947BDFC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0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4735" y="6641286"/>
                <a:ext cx="589193" cy="3604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26" descr="http://www.segment.ru/uploads/users/topkniga/logo.gif">
                <a:extLst>
                  <a:ext uri="{FF2B5EF4-FFF2-40B4-BE49-F238E27FC236}">
                    <a16:creationId xmlns:a16="http://schemas.microsoft.com/office/drawing/2014/main" id="{22E546EE-B0CE-4122-8485-7BB38E20291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1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34178" y="5505036"/>
                <a:ext cx="569198" cy="3940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30" descr="https://upload.wikimedia.org/wikipedia/ru/0/08/Logo_auchan.gif">
                <a:extLst>
                  <a:ext uri="{FF2B5EF4-FFF2-40B4-BE49-F238E27FC236}">
                    <a16:creationId xmlns:a16="http://schemas.microsoft.com/office/drawing/2014/main" id="{A90A8A0A-0288-4734-A15C-EE349912D4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2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51673" y="5910459"/>
                <a:ext cx="876499" cy="2068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34" descr="http://www.diynews.ru/pictures/logo_big_338.gif">
                <a:extLst>
                  <a:ext uri="{FF2B5EF4-FFF2-40B4-BE49-F238E27FC236}">
                    <a16:creationId xmlns:a16="http://schemas.microsoft.com/office/drawing/2014/main" id="{C92EBC1D-B73D-4DE9-892F-E0D05ABB5E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19587" y="6480229"/>
                <a:ext cx="716959" cy="1621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Рисунок 29">
                <a:extLst>
                  <a:ext uri="{FF2B5EF4-FFF2-40B4-BE49-F238E27FC236}">
                    <a16:creationId xmlns:a16="http://schemas.microsoft.com/office/drawing/2014/main" id="{AC642D1C-67FA-4075-ABC8-646DF26485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5732" y="6605970"/>
                <a:ext cx="714846" cy="286782"/>
              </a:xfrm>
              <a:prstGeom prst="rect">
                <a:avLst/>
              </a:prstGeom>
            </p:spPr>
          </p:pic>
          <p:pic>
            <p:nvPicPr>
              <p:cNvPr id="31" name="Picture 92" descr="http://www.essen-retail.ru/i/logo-giper-original.png">
                <a:extLst>
                  <a:ext uri="{FF2B5EF4-FFF2-40B4-BE49-F238E27FC236}">
                    <a16:creationId xmlns:a16="http://schemas.microsoft.com/office/drawing/2014/main" id="{B2F2043D-C9D0-4F9C-B68E-3230A2513BD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5200424" y="6719990"/>
                <a:ext cx="691924" cy="2181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28" descr="http://spb24.net/com_logo/1307104829logo1_big.jpg">
                <a:extLst>
                  <a:ext uri="{FF2B5EF4-FFF2-40B4-BE49-F238E27FC236}">
                    <a16:creationId xmlns:a16="http://schemas.microsoft.com/office/drawing/2014/main" id="{773E0F42-CD91-4BFE-90F9-FD9D44EC1E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6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6479" y="6199847"/>
                <a:ext cx="574813" cy="43111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38" descr="http://xn--73-6kcaj6bhorb5b.xn--p1ai/wp-content/uploads/2015/10/c61.jpg">
                <a:extLst>
                  <a:ext uri="{FF2B5EF4-FFF2-40B4-BE49-F238E27FC236}">
                    <a16:creationId xmlns:a16="http://schemas.microsoft.com/office/drawing/2014/main" id="{3F11DEA0-4B4D-4088-9613-5010809BE24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7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268332" y="6941908"/>
                <a:ext cx="995026" cy="2468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48" descr="http://www.brig-group.ru/img/html_pages/metizy_logo.jpg">
                <a:extLst>
                  <a:ext uri="{FF2B5EF4-FFF2-40B4-BE49-F238E27FC236}">
                    <a16:creationId xmlns:a16="http://schemas.microsoft.com/office/drawing/2014/main" id="{72F9FDD5-3F91-47B1-8F5B-6E6DD7453BC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8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77187" y="6613620"/>
                <a:ext cx="398449" cy="4146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" name="Picture 36" descr="http://dimcity.ru/uploads/katalog/post/2015-08/1439826136_logo_gulliver.jpg">
                <a:extLst>
                  <a:ext uri="{FF2B5EF4-FFF2-40B4-BE49-F238E27FC236}">
                    <a16:creationId xmlns:a16="http://schemas.microsoft.com/office/drawing/2014/main" id="{76FBC311-2E1B-4063-AAF7-7357D16058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481"/>
              <a:stretch/>
            </p:blipFill>
            <p:spPr bwMode="auto">
              <a:xfrm>
                <a:off x="3905024" y="7053244"/>
                <a:ext cx="732209" cy="2814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44" descr="http://inovomoskovsk.ru/images/logo/net/korablik.png">
                <a:extLst>
                  <a:ext uri="{FF2B5EF4-FFF2-40B4-BE49-F238E27FC236}">
                    <a16:creationId xmlns:a16="http://schemas.microsoft.com/office/drawing/2014/main" id="{005A4050-FA7E-4791-9167-3D5A1BA77B1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0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42833" y="7197038"/>
                <a:ext cx="1776755" cy="3553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46" descr="http://toplogos.ru/images/logo-k-rauta.jpg">
                <a:extLst>
                  <a:ext uri="{FF2B5EF4-FFF2-40B4-BE49-F238E27FC236}">
                    <a16:creationId xmlns:a16="http://schemas.microsoft.com/office/drawing/2014/main" id="{FE5F83FF-F064-4358-BB76-CA15DAA03DE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1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63126" y="7075011"/>
                <a:ext cx="1134924" cy="1180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50" descr="http://szo.spr.ru/pages_logotip/2013-12/11970.png">
                <a:extLst>
                  <a:ext uri="{FF2B5EF4-FFF2-40B4-BE49-F238E27FC236}">
                    <a16:creationId xmlns:a16="http://schemas.microsoft.com/office/drawing/2014/main" id="{94FEED25-5CFA-433D-AC07-25CDBA02597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2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62446" y="6706938"/>
                <a:ext cx="680665" cy="2416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54" descr="http://www.famil.ru/static/images/logo.png">
                <a:extLst>
                  <a:ext uri="{FF2B5EF4-FFF2-40B4-BE49-F238E27FC236}">
                    <a16:creationId xmlns:a16="http://schemas.microsoft.com/office/drawing/2014/main" id="{415042DA-4278-45EA-8FE9-341BC63A317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0598" y="7815477"/>
                <a:ext cx="805653" cy="2790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" name="Picture 58" descr="http://neftegaz.ru/images/gazpromneft_LOGO.png">
                <a:extLst>
                  <a:ext uri="{FF2B5EF4-FFF2-40B4-BE49-F238E27FC236}">
                    <a16:creationId xmlns:a16="http://schemas.microsoft.com/office/drawing/2014/main" id="{22E5CDA8-7A7F-40CC-BC72-2AB73B796A8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22051" y="7265840"/>
                <a:ext cx="693609" cy="3412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60" descr="http://www.ledcitygroup.ru/content/images/gallery2/source/img6093_1400639914.jpg">
                <a:extLst>
                  <a:ext uri="{FF2B5EF4-FFF2-40B4-BE49-F238E27FC236}">
                    <a16:creationId xmlns:a16="http://schemas.microsoft.com/office/drawing/2014/main" id="{CC2082A6-C761-43F0-90E7-F246F6B762D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5643513" y="5486736"/>
                <a:ext cx="906288" cy="3103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66" descr="http://ukrimport.com/image/data/Logo%20partners/logo-varus.png">
                <a:extLst>
                  <a:ext uri="{FF2B5EF4-FFF2-40B4-BE49-F238E27FC236}">
                    <a16:creationId xmlns:a16="http://schemas.microsoft.com/office/drawing/2014/main" id="{7CD54330-3C8D-465F-B786-3E7EDA6420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6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16636" y="8168516"/>
                <a:ext cx="662522" cy="1936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68" descr="http://ukrimport.com/image/data/Logo%20partners/furshet_logo.jpg">
                <a:extLst>
                  <a:ext uri="{FF2B5EF4-FFF2-40B4-BE49-F238E27FC236}">
                    <a16:creationId xmlns:a16="http://schemas.microsoft.com/office/drawing/2014/main" id="{49E18034-6B9D-420F-9BF8-EA8128E7D20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7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23413" y="8141465"/>
                <a:ext cx="845659" cy="2122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70" descr="http://ukrimport.com/image/data/Logo%20partners/logo_silpo_0.jpg">
                <a:extLst>
                  <a:ext uri="{FF2B5EF4-FFF2-40B4-BE49-F238E27FC236}">
                    <a16:creationId xmlns:a16="http://schemas.microsoft.com/office/drawing/2014/main" id="{A33DF25A-1F67-4E29-8727-0038A5BAB0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8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87378" y="7493288"/>
                <a:ext cx="706704" cy="2737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72" descr="http://www.logistics.ru/sites/default/files/styles/logist_news_240x180/public/retail/files/retail/atb-logo.gif?itok=pgxfQC8V">
                <a:extLst>
                  <a:ext uri="{FF2B5EF4-FFF2-40B4-BE49-F238E27FC236}">
                    <a16:creationId xmlns:a16="http://schemas.microsoft.com/office/drawing/2014/main" id="{FFB604E0-8E45-4655-9E51-6F8CCED46BB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08207" y="7304321"/>
                <a:ext cx="400028" cy="4000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" name="Picture 78" descr="http://www.rbcgrp.com/images/eva_08_2.jpg">
                <a:extLst>
                  <a:ext uri="{FF2B5EF4-FFF2-40B4-BE49-F238E27FC236}">
                    <a16:creationId xmlns:a16="http://schemas.microsoft.com/office/drawing/2014/main" id="{0F394318-FCF7-450A-9200-7C0224A2F73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0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05828" y="6486531"/>
                <a:ext cx="448014" cy="4480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88" descr="http://www.bankfs.ru/corporate_clients/factoring/img/logo_verniy.png">
                <a:extLst>
                  <a:ext uri="{FF2B5EF4-FFF2-40B4-BE49-F238E27FC236}">
                    <a16:creationId xmlns:a16="http://schemas.microsoft.com/office/drawing/2014/main" id="{C5DBDE78-23AA-4ABD-8B7E-D514BF9A8BF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1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98532" y="7307193"/>
                <a:ext cx="805730" cy="3592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" name="Picture 52" descr="http://www.tdhleb.ru/images/logo.png">
                <a:extLst>
                  <a:ext uri="{FF2B5EF4-FFF2-40B4-BE49-F238E27FC236}">
                    <a16:creationId xmlns:a16="http://schemas.microsoft.com/office/drawing/2014/main" id="{430B1CE4-EE03-4C33-ACA3-7C8A349888C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2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447" y="7588820"/>
                <a:ext cx="774071" cy="3328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" name="Picture 56" descr="https://hsto.org/getpro/moikrug/uploads/company/555/390/319/logo/medium_193ea5be318e4658a7571d32a2c3b966.png">
                <a:extLst>
                  <a:ext uri="{FF2B5EF4-FFF2-40B4-BE49-F238E27FC236}">
                    <a16:creationId xmlns:a16="http://schemas.microsoft.com/office/drawing/2014/main" id="{2A36EAD7-1164-4C7A-B557-FC5A3E6E1D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903" t="31446" b="30574"/>
              <a:stretch/>
            </p:blipFill>
            <p:spPr bwMode="auto">
              <a:xfrm>
                <a:off x="4036820" y="7379898"/>
                <a:ext cx="547464" cy="20361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62" descr="http://www.rosneft.ru/img/sys/h_logo.gif">
                <a:extLst>
                  <a:ext uri="{FF2B5EF4-FFF2-40B4-BE49-F238E27FC236}">
                    <a16:creationId xmlns:a16="http://schemas.microsoft.com/office/drawing/2014/main" id="{6C2018DC-75A7-4438-B733-BAC759F4DF9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5072" y="7911994"/>
                <a:ext cx="703012" cy="4417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Рисунок 2" descr="cid:image001.png@01D1577D.8D0B46B0">
                <a:extLst>
                  <a:ext uri="{FF2B5EF4-FFF2-40B4-BE49-F238E27FC236}">
                    <a16:creationId xmlns:a16="http://schemas.microsoft.com/office/drawing/2014/main" id="{4EEE6682-570E-4812-8CD4-88A182E431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62680" y="7817477"/>
                <a:ext cx="1216378" cy="272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2" name="Picture 64" descr="http://www.toshop.ru/pictures/logo_big_493.gif">
                <a:extLst>
                  <a:ext uri="{FF2B5EF4-FFF2-40B4-BE49-F238E27FC236}">
                    <a16:creationId xmlns:a16="http://schemas.microsoft.com/office/drawing/2014/main" id="{0F8C7A1D-0583-4D3D-8907-00F0CD11A26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6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2603" y="7603728"/>
                <a:ext cx="695327" cy="2262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" name="Picture 74" descr="http://www.ataksupermarket.ru/images/logo.png">
                <a:extLst>
                  <a:ext uri="{FF2B5EF4-FFF2-40B4-BE49-F238E27FC236}">
                    <a16:creationId xmlns:a16="http://schemas.microsoft.com/office/drawing/2014/main" id="{658E7401-93B8-4E17-BF4B-2A28BD16CBB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7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13632" y="8115300"/>
                <a:ext cx="694347" cy="2658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" name="Picture 76" descr="http://bolero.kiev.ua/FILE_9cNZEfMWRJK2ZYpKzQwMHoa3Cti9QIZavx99dWg5p07PZxjZOf">
                <a:extLst>
                  <a:ext uri="{FF2B5EF4-FFF2-40B4-BE49-F238E27FC236}">
                    <a16:creationId xmlns:a16="http://schemas.microsoft.com/office/drawing/2014/main" id="{62F6E02B-3517-4DCD-93A9-0C158B67B39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8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55351" y="7646624"/>
                <a:ext cx="740037" cy="42182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" name="Picture 80" descr="http://www.t-klio.dp.ua/images/stories/leroy.png">
                <a:extLst>
                  <a:ext uri="{FF2B5EF4-FFF2-40B4-BE49-F238E27FC236}">
                    <a16:creationId xmlns:a16="http://schemas.microsoft.com/office/drawing/2014/main" id="{C927A070-72F8-4DB7-A405-9113140AD4F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1000" y="7955147"/>
                <a:ext cx="657524" cy="4286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" name="Picture 82" descr="http://regionsgroup.ru/images/cms/data/partners/lenta_with_slogan.jpg">
                <a:extLst>
                  <a:ext uri="{FF2B5EF4-FFF2-40B4-BE49-F238E27FC236}">
                    <a16:creationId xmlns:a16="http://schemas.microsoft.com/office/drawing/2014/main" id="{5031202F-17FC-46D2-917B-FADC893CED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0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18049" y="7114969"/>
                <a:ext cx="768767" cy="3185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" name="Picture 84" descr="http://toplogos.ru/images/logo-mvideo.png">
                <a:extLst>
                  <a:ext uri="{FF2B5EF4-FFF2-40B4-BE49-F238E27FC236}">
                    <a16:creationId xmlns:a16="http://schemas.microsoft.com/office/drawing/2014/main" id="{B0953BD8-BEE1-42D7-B396-5F730E08B9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1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13249" y="7663931"/>
                <a:ext cx="713892" cy="4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" name="Picture 86" descr="http://uljanka.com/images/telemaks/logo.png">
                <a:extLst>
                  <a:ext uri="{FF2B5EF4-FFF2-40B4-BE49-F238E27FC236}">
                    <a16:creationId xmlns:a16="http://schemas.microsoft.com/office/drawing/2014/main" id="{F42FEA2B-3E12-47CA-A754-5EC3F2BCDA4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57025" y="8128078"/>
                <a:ext cx="865888" cy="3061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" name="Picture 94" descr="http://yfo.spr.ru/pages_logotip/2014-02/13286.png">
                <a:extLst>
                  <a:ext uri="{FF2B5EF4-FFF2-40B4-BE49-F238E27FC236}">
                    <a16:creationId xmlns:a16="http://schemas.microsoft.com/office/drawing/2014/main" id="{D3FF4294-56E7-441D-A965-0F00BA6E08A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77322" y="7420854"/>
                <a:ext cx="614372" cy="3194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Рисунок 59">
                <a:extLst>
                  <a:ext uri="{FF2B5EF4-FFF2-40B4-BE49-F238E27FC236}">
                    <a16:creationId xmlns:a16="http://schemas.microsoft.com/office/drawing/2014/main" id="{28365C6E-68C4-4FAE-BBF8-8F394C6968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07412" y="7780271"/>
                <a:ext cx="786024" cy="300118"/>
              </a:xfrm>
              <a:prstGeom prst="rect">
                <a:avLst/>
              </a:prstGeom>
            </p:spPr>
          </p:pic>
        </p:grpSp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6D5B8788-3D7E-429C-A4BA-D130F5ED5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3335" y="2940160"/>
              <a:ext cx="1524608" cy="397652"/>
            </a:xfrm>
            <a:prstGeom prst="rect">
              <a:avLst/>
            </a:prstGeom>
          </p:spPr>
        </p:pic>
      </p:grp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3CAE9E5-DF7A-47F1-8A77-A15D17964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2916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9B2E60-143F-490B-81D8-3B3E1DA142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5341" y="609600"/>
            <a:ext cx="10348746" cy="3905250"/>
          </a:xfrm>
        </p:spPr>
        <p:txBody>
          <a:bodyPr anchor="ctr" anchorCtr="0">
            <a:normAutofit/>
          </a:bodyPr>
          <a:lstStyle/>
          <a:p>
            <a:r>
              <a:rPr lang="ru-RU" sz="2800" dirty="0">
                <a:effectLst/>
              </a:rPr>
              <a:t>Безопасность – </a:t>
            </a:r>
            <a:br>
              <a:rPr lang="ru-RU" sz="2800" dirty="0">
                <a:effectLst/>
              </a:rPr>
            </a:br>
            <a:r>
              <a:rPr lang="ru-RU" sz="2800" dirty="0">
                <a:effectLst/>
              </a:rPr>
              <a:t>помойка для проблем </a:t>
            </a:r>
            <a:br>
              <a:rPr lang="ru-RU" sz="2800" dirty="0">
                <a:effectLst/>
              </a:rPr>
            </a:br>
            <a:r>
              <a:rPr lang="ru-RU" sz="2800" dirty="0">
                <a:effectLst/>
              </a:rPr>
              <a:t>или драйвер перемен?</a:t>
            </a:r>
            <a:br>
              <a:rPr lang="ru-RU" sz="2800" dirty="0">
                <a:effectLst/>
              </a:rPr>
            </a:br>
            <a:r>
              <a:rPr lang="ru-RU" sz="5400" dirty="0">
                <a:effectLst/>
              </a:rPr>
              <a:t> </a:t>
            </a:r>
            <a:br>
              <a:rPr lang="ru-RU" sz="5400" dirty="0">
                <a:effectLst/>
              </a:rPr>
            </a:br>
            <a:r>
              <a:rPr lang="ru-RU" sz="6600" dirty="0">
                <a:solidFill>
                  <a:srgbClr val="FFC000"/>
                </a:solidFill>
                <a:effectLst/>
                <a:latin typeface="Bahnschrift Condensed" panose="020B0502040204020203" pitchFamily="34" charset="0"/>
              </a:rPr>
              <a:t>дискуссия о смыслах</a:t>
            </a:r>
            <a:endParaRPr lang="ru-RU" sz="5400" dirty="0">
              <a:solidFill>
                <a:srgbClr val="FFC000"/>
              </a:solidFill>
              <a:effectLst/>
              <a:latin typeface="Bahnschrift Condensed" panose="020B0502040204020203" pitchFamily="34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50B818-26D5-4FF8-8235-8B9FA13F7C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1012" y="5133975"/>
            <a:ext cx="8676222" cy="657224"/>
          </a:xfrm>
        </p:spPr>
        <p:txBody>
          <a:bodyPr>
            <a:normAutofit/>
          </a:bodyPr>
          <a:lstStyle/>
          <a:p>
            <a:r>
              <a:rPr lang="ru-RU" sz="2800" b="1" spc="20" dirty="0">
                <a:effectLst/>
              </a:rPr>
              <a:t>Модератор - Игорь Чумарин</a:t>
            </a:r>
            <a:endParaRPr lang="ru-RU" sz="2800" b="1" spc="20" dirty="0"/>
          </a:p>
        </p:txBody>
      </p:sp>
    </p:spTree>
    <p:extLst>
      <p:ext uri="{BB962C8B-B14F-4D97-AF65-F5344CB8AC3E}">
        <p14:creationId xmlns:p14="http://schemas.microsoft.com/office/powerpoint/2010/main" val="28756628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C2E889-8AA4-420E-90B7-D55E596CE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8" name="Рисунок 7" descr="Изображение выглядит как внутренний, белый, маленький, грязный&#10;&#10;Автоматически созданное описание">
            <a:extLst>
              <a:ext uri="{FF2B5EF4-FFF2-40B4-BE49-F238E27FC236}">
                <a16:creationId xmlns:a16="http://schemas.microsoft.com/office/drawing/2014/main" id="{36825DF5-6C42-4BB9-9594-8FFB54B10C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8065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0023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C2E889-8AA4-420E-90B7-D55E596CE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3" name="Рисунок 2" descr="Изображение выглядит как внутренний, белый, маленький, висит&#10;&#10;Автоматически созданное описание">
            <a:extLst>
              <a:ext uri="{FF2B5EF4-FFF2-40B4-BE49-F238E27FC236}">
                <a16:creationId xmlns:a16="http://schemas.microsoft.com/office/drawing/2014/main" id="{33FBF70D-46F1-40C8-BF72-8CC3BD65E6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4734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4420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C2E889-8AA4-420E-90B7-D55E596CE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3" name="Рисунок 2" descr="Изображение выглядит как текст, карта&#10;&#10;Автоматически созданное описание">
            <a:extLst>
              <a:ext uri="{FF2B5EF4-FFF2-40B4-BE49-F238E27FC236}">
                <a16:creationId xmlns:a16="http://schemas.microsoft.com/office/drawing/2014/main" id="{9298C3D5-18D8-4D3E-B737-579ACA14CF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527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2501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C2E889-8AA4-420E-90B7-D55E596CE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3" name="Рисунок 2" descr="Изображение выглядит как текст, карта&#10;&#10;Автоматически созданное описание">
            <a:extLst>
              <a:ext uri="{FF2B5EF4-FFF2-40B4-BE49-F238E27FC236}">
                <a16:creationId xmlns:a16="http://schemas.microsoft.com/office/drawing/2014/main" id="{A080D670-7EB8-48A3-9FF8-162FB8278A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5508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9786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C2E889-8AA4-420E-90B7-D55E596CE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3" name="Рисунок 2" descr="Изображение выглядит как текст, маленький, группа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59272372-A4A2-4568-940B-7CE14197C9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263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84035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етка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5AD0B8"/>
      </a:accent1>
      <a:accent2>
        <a:srgbClr val="47BB7E"/>
      </a:accent2>
      <a:accent3>
        <a:srgbClr val="96CD4B"/>
      </a:accent3>
      <a:accent4>
        <a:srgbClr val="61C7DD"/>
      </a:accent4>
      <a:accent5>
        <a:srgbClr val="2495CF"/>
      </a:accent5>
      <a:accent6>
        <a:srgbClr val="5A74D1"/>
      </a:accent6>
      <a:hlink>
        <a:srgbClr val="72CEBB"/>
      </a:hlink>
      <a:folHlink>
        <a:srgbClr val="98E6D6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0F262FD6-3409-4039-A531-64BD4D2F99E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TM03457485[[fn=Сетчатая]]</Template>
  <TotalTime>2982</TotalTime>
  <Words>196</Words>
  <Application>Microsoft Office PowerPoint</Application>
  <PresentationFormat>Широкоэкранный</PresentationFormat>
  <Paragraphs>41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Bahnschrift Condensed</vt:lpstr>
      <vt:lpstr>Calibri</vt:lpstr>
      <vt:lpstr>Century Gothic</vt:lpstr>
      <vt:lpstr>Сетка</vt:lpstr>
      <vt:lpstr>Безопасность –  помойка для проблем  или драйвер перемен?   дискуссия о смыслах</vt:lpstr>
      <vt:lpstr>Игорь Чумарин</vt:lpstr>
      <vt:lpstr>Презентация PowerPoint</vt:lpstr>
      <vt:lpstr>Безопасность –  помойка для проблем  или драйвер перемен?   дискуссия о смыслах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Безопасность –  помойка для проблем  или драйвер перемен?   дискуссия о смыслах</vt:lpstr>
      <vt:lpstr>Благодарю за участие  Удачи!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Игорь Чумарин</dc:creator>
  <cp:lastModifiedBy>Игорь Чумарин</cp:lastModifiedBy>
  <cp:revision>283</cp:revision>
  <dcterms:created xsi:type="dcterms:W3CDTF">2018-11-01T07:50:13Z</dcterms:created>
  <dcterms:modified xsi:type="dcterms:W3CDTF">2019-11-21T08:19:17Z</dcterms:modified>
</cp:coreProperties>
</file>